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60" r:id="rId4"/>
    <p:sldId id="261" r:id="rId5"/>
    <p:sldId id="262" r:id="rId6"/>
    <p:sldId id="263" r:id="rId7"/>
    <p:sldId id="264" r:id="rId8"/>
    <p:sldId id="265" r:id="rId9"/>
    <p:sldId id="266"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D64E46-1CEE-41FC-B784-F1B06FA7FFA5}" type="doc">
      <dgm:prSet loTypeId="urn:microsoft.com/office/officeart/2018/2/layout/Icon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31CF15E2-B907-485C-818F-0C69CFA3B784}">
      <dgm:prSet/>
      <dgm:spPr/>
      <dgm:t>
        <a:bodyPr/>
        <a:lstStyle/>
        <a:p>
          <a:pPr>
            <a:lnSpc>
              <a:spcPct val="100000"/>
            </a:lnSpc>
          </a:pPr>
          <a:r>
            <a:rPr lang="en-GB" b="1" u="sng"/>
            <a:t>Thread for ASCII Art:</a:t>
          </a:r>
          <a:endParaRPr lang="en-US"/>
        </a:p>
      </dgm:t>
    </dgm:pt>
    <dgm:pt modelId="{3BCDB172-D551-4637-8B88-3626DBF26194}" type="parTrans" cxnId="{0CF445B6-989D-44DB-BC8E-A117B3B1FEB6}">
      <dgm:prSet/>
      <dgm:spPr/>
      <dgm:t>
        <a:bodyPr/>
        <a:lstStyle/>
        <a:p>
          <a:endParaRPr lang="en-US"/>
        </a:p>
      </dgm:t>
    </dgm:pt>
    <dgm:pt modelId="{249E9829-37FE-4C5E-93D0-E5A9C15A37DA}" type="sibTrans" cxnId="{0CF445B6-989D-44DB-BC8E-A117B3B1FEB6}">
      <dgm:prSet/>
      <dgm:spPr/>
      <dgm:t>
        <a:bodyPr/>
        <a:lstStyle/>
        <a:p>
          <a:pPr>
            <a:lnSpc>
              <a:spcPct val="100000"/>
            </a:lnSpc>
          </a:pPr>
          <a:endParaRPr lang="en-US"/>
        </a:p>
      </dgm:t>
    </dgm:pt>
    <dgm:pt modelId="{D743ED3B-AA3A-40DD-8764-CBF4140B4499}">
      <dgm:prSet/>
      <dgm:spPr/>
      <dgm:t>
        <a:bodyPr/>
        <a:lstStyle/>
        <a:p>
          <a:pPr>
            <a:lnSpc>
              <a:spcPct val="100000"/>
            </a:lnSpc>
          </a:pPr>
          <a:r>
            <a:rPr lang="en-GB"/>
            <a:t>A new thread is initiated to run the DisplayCyberDroidAscii method, which showcases the colorful ASCII art while the bot interacts with the user. This ensures that the user experience remains engaging and visually appealing</a:t>
          </a:r>
          <a:endParaRPr lang="en-US"/>
        </a:p>
      </dgm:t>
    </dgm:pt>
    <dgm:pt modelId="{8EC474FF-8A61-45B6-8D56-AF109B6B1D9A}" type="parTrans" cxnId="{16686DA7-1950-49DA-96BA-6338468809ED}">
      <dgm:prSet/>
      <dgm:spPr/>
      <dgm:t>
        <a:bodyPr/>
        <a:lstStyle/>
        <a:p>
          <a:endParaRPr lang="en-US"/>
        </a:p>
      </dgm:t>
    </dgm:pt>
    <dgm:pt modelId="{79FC6BE1-A5F1-4BAF-8F8B-90404334A8BF}" type="sibTrans" cxnId="{16686DA7-1950-49DA-96BA-6338468809ED}">
      <dgm:prSet/>
      <dgm:spPr/>
      <dgm:t>
        <a:bodyPr/>
        <a:lstStyle/>
        <a:p>
          <a:pPr>
            <a:lnSpc>
              <a:spcPct val="100000"/>
            </a:lnSpc>
          </a:pPr>
          <a:endParaRPr lang="en-US"/>
        </a:p>
      </dgm:t>
    </dgm:pt>
    <dgm:pt modelId="{9F02F660-D892-4B73-835C-3BFCE3A52E54}">
      <dgm:prSet/>
      <dgm:spPr/>
      <dgm:t>
        <a:bodyPr/>
        <a:lstStyle/>
        <a:p>
          <a:pPr>
            <a:lnSpc>
              <a:spcPct val="100000"/>
            </a:lnSpc>
          </a:pPr>
          <a:r>
            <a:rPr lang="en-GB" b="1" u="sng"/>
            <a:t>SpeechSynthesizer Initialization:</a:t>
          </a:r>
          <a:endParaRPr lang="en-US"/>
        </a:p>
      </dgm:t>
    </dgm:pt>
    <dgm:pt modelId="{DAD48171-4374-4804-B9AD-F2B1281C2383}" type="parTrans" cxnId="{FBBF4C53-9269-4354-B3F3-626005BE97A2}">
      <dgm:prSet/>
      <dgm:spPr/>
      <dgm:t>
        <a:bodyPr/>
        <a:lstStyle/>
        <a:p>
          <a:endParaRPr lang="en-US"/>
        </a:p>
      </dgm:t>
    </dgm:pt>
    <dgm:pt modelId="{8295302D-199C-4910-A796-6A2E19F1CD4C}" type="sibTrans" cxnId="{FBBF4C53-9269-4354-B3F3-626005BE97A2}">
      <dgm:prSet/>
      <dgm:spPr/>
      <dgm:t>
        <a:bodyPr/>
        <a:lstStyle/>
        <a:p>
          <a:pPr>
            <a:lnSpc>
              <a:spcPct val="100000"/>
            </a:lnSpc>
          </a:pPr>
          <a:endParaRPr lang="en-US"/>
        </a:p>
      </dgm:t>
    </dgm:pt>
    <dgm:pt modelId="{586E2FEC-0F6D-4D2C-80E7-9FE4ECF8A125}">
      <dgm:prSet/>
      <dgm:spPr/>
      <dgm:t>
        <a:bodyPr/>
        <a:lstStyle/>
        <a:p>
          <a:pPr>
            <a:lnSpc>
              <a:spcPct val="100000"/>
            </a:lnSpc>
          </a:pPr>
          <a:r>
            <a:rPr lang="en-GB"/>
            <a:t>The SpeechSynthesizer is configured with maximum volume and a neutral speech rate, ensuring clear and audible communication.</a:t>
          </a:r>
          <a:endParaRPr lang="en-US"/>
        </a:p>
      </dgm:t>
    </dgm:pt>
    <dgm:pt modelId="{5F981415-AA8A-4CB7-9132-3087E4B416E9}" type="parTrans" cxnId="{ACF81D86-3138-42E5-97A5-A04187353398}">
      <dgm:prSet/>
      <dgm:spPr/>
      <dgm:t>
        <a:bodyPr/>
        <a:lstStyle/>
        <a:p>
          <a:endParaRPr lang="en-US"/>
        </a:p>
      </dgm:t>
    </dgm:pt>
    <dgm:pt modelId="{7974ABE8-4643-42AE-93F6-309B4DE68FAD}" type="sibTrans" cxnId="{ACF81D86-3138-42E5-97A5-A04187353398}">
      <dgm:prSet/>
      <dgm:spPr/>
      <dgm:t>
        <a:bodyPr/>
        <a:lstStyle/>
        <a:p>
          <a:endParaRPr lang="en-US"/>
        </a:p>
      </dgm:t>
    </dgm:pt>
    <dgm:pt modelId="{9C7E5AD2-BFF5-412F-B465-D56F84475C5E}" type="pres">
      <dgm:prSet presAssocID="{55D64E46-1CEE-41FC-B784-F1B06FA7FFA5}" presName="root" presStyleCnt="0">
        <dgm:presLayoutVars>
          <dgm:dir/>
          <dgm:resizeHandles val="exact"/>
        </dgm:presLayoutVars>
      </dgm:prSet>
      <dgm:spPr/>
    </dgm:pt>
    <dgm:pt modelId="{A81B99CF-FBFE-4779-89AA-4A037E265323}" type="pres">
      <dgm:prSet presAssocID="{31CF15E2-B907-485C-818F-0C69CFA3B784}" presName="compNode" presStyleCnt="0"/>
      <dgm:spPr/>
    </dgm:pt>
    <dgm:pt modelId="{178A1CF8-810A-4F8D-82CF-635876FD2025}" type="pres">
      <dgm:prSet presAssocID="{31CF15E2-B907-485C-818F-0C69CFA3B7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ll paint brush"/>
        </a:ext>
      </dgm:extLst>
    </dgm:pt>
    <dgm:pt modelId="{898283D0-6672-458B-BC36-766BA10F6FD2}" type="pres">
      <dgm:prSet presAssocID="{31CF15E2-B907-485C-818F-0C69CFA3B784}" presName="spaceRect" presStyleCnt="0"/>
      <dgm:spPr/>
    </dgm:pt>
    <dgm:pt modelId="{81B5C488-D887-49DB-A76A-0FC1C0105846}" type="pres">
      <dgm:prSet presAssocID="{31CF15E2-B907-485C-818F-0C69CFA3B784}" presName="textRect" presStyleLbl="revTx" presStyleIdx="0" presStyleCnt="4">
        <dgm:presLayoutVars>
          <dgm:chMax val="1"/>
          <dgm:chPref val="1"/>
        </dgm:presLayoutVars>
      </dgm:prSet>
      <dgm:spPr/>
    </dgm:pt>
    <dgm:pt modelId="{46320CE2-CF98-4A71-9B97-838D41C6F568}" type="pres">
      <dgm:prSet presAssocID="{249E9829-37FE-4C5E-93D0-E5A9C15A37DA}" presName="sibTrans" presStyleCnt="0"/>
      <dgm:spPr/>
    </dgm:pt>
    <dgm:pt modelId="{B1388E9B-9EC5-41F8-BE42-FC9729AE612A}" type="pres">
      <dgm:prSet presAssocID="{D743ED3B-AA3A-40DD-8764-CBF4140B4499}" presName="compNode" presStyleCnt="0"/>
      <dgm:spPr/>
    </dgm:pt>
    <dgm:pt modelId="{51B2CC57-4E45-45FE-87A9-A4252BB085F6}" type="pres">
      <dgm:prSet presAssocID="{D743ED3B-AA3A-40DD-8764-CBF4140B44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2096D912-5F60-492C-A07E-4E7E1AB8EC1B}" type="pres">
      <dgm:prSet presAssocID="{D743ED3B-AA3A-40DD-8764-CBF4140B4499}" presName="spaceRect" presStyleCnt="0"/>
      <dgm:spPr/>
    </dgm:pt>
    <dgm:pt modelId="{93A0960B-91DE-4BAE-9147-F11A77F921E6}" type="pres">
      <dgm:prSet presAssocID="{D743ED3B-AA3A-40DD-8764-CBF4140B4499}" presName="textRect" presStyleLbl="revTx" presStyleIdx="1" presStyleCnt="4">
        <dgm:presLayoutVars>
          <dgm:chMax val="1"/>
          <dgm:chPref val="1"/>
        </dgm:presLayoutVars>
      </dgm:prSet>
      <dgm:spPr/>
    </dgm:pt>
    <dgm:pt modelId="{7E5A33D3-61AD-4FF0-B118-DE051FD81997}" type="pres">
      <dgm:prSet presAssocID="{79FC6BE1-A5F1-4BAF-8F8B-90404334A8BF}" presName="sibTrans" presStyleCnt="0"/>
      <dgm:spPr/>
    </dgm:pt>
    <dgm:pt modelId="{D8857A00-B239-4797-B1BD-0928AEDFEC27}" type="pres">
      <dgm:prSet presAssocID="{9F02F660-D892-4B73-835C-3BFCE3A52E54}" presName="compNode" presStyleCnt="0"/>
      <dgm:spPr/>
    </dgm:pt>
    <dgm:pt modelId="{861019B9-16E1-47BF-A142-4BA7D4FFB64E}" type="pres">
      <dgm:prSet presAssocID="{9F02F660-D892-4B73-835C-3BFCE3A52E5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4C2F515E-415C-4591-86D2-8E1D53F0DE45}" type="pres">
      <dgm:prSet presAssocID="{9F02F660-D892-4B73-835C-3BFCE3A52E54}" presName="spaceRect" presStyleCnt="0"/>
      <dgm:spPr/>
    </dgm:pt>
    <dgm:pt modelId="{D0ACEBAC-3F7B-457A-ABDA-B4CEF8B952E7}" type="pres">
      <dgm:prSet presAssocID="{9F02F660-D892-4B73-835C-3BFCE3A52E54}" presName="textRect" presStyleLbl="revTx" presStyleIdx="2" presStyleCnt="4">
        <dgm:presLayoutVars>
          <dgm:chMax val="1"/>
          <dgm:chPref val="1"/>
        </dgm:presLayoutVars>
      </dgm:prSet>
      <dgm:spPr/>
    </dgm:pt>
    <dgm:pt modelId="{D921E7F0-64CA-4194-87D6-9A4BFD4403A9}" type="pres">
      <dgm:prSet presAssocID="{8295302D-199C-4910-A796-6A2E19F1CD4C}" presName="sibTrans" presStyleCnt="0"/>
      <dgm:spPr/>
    </dgm:pt>
    <dgm:pt modelId="{66947FE7-00A4-48F1-BC26-B34F75ED308C}" type="pres">
      <dgm:prSet presAssocID="{586E2FEC-0F6D-4D2C-80E7-9FE4ECF8A125}" presName="compNode" presStyleCnt="0"/>
      <dgm:spPr/>
    </dgm:pt>
    <dgm:pt modelId="{B02A8F5C-1CEC-4F43-BBD9-0CB084965EEA}" type="pres">
      <dgm:prSet presAssocID="{586E2FEC-0F6D-4D2C-80E7-9FE4ECF8A12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oice"/>
        </a:ext>
      </dgm:extLst>
    </dgm:pt>
    <dgm:pt modelId="{C40418DC-17E1-4B17-BC93-B45827FF37B8}" type="pres">
      <dgm:prSet presAssocID="{586E2FEC-0F6D-4D2C-80E7-9FE4ECF8A125}" presName="spaceRect" presStyleCnt="0"/>
      <dgm:spPr/>
    </dgm:pt>
    <dgm:pt modelId="{30C91B37-0579-4A4B-96BD-BBD82C6F14C6}" type="pres">
      <dgm:prSet presAssocID="{586E2FEC-0F6D-4D2C-80E7-9FE4ECF8A125}" presName="textRect" presStyleLbl="revTx" presStyleIdx="3" presStyleCnt="4">
        <dgm:presLayoutVars>
          <dgm:chMax val="1"/>
          <dgm:chPref val="1"/>
        </dgm:presLayoutVars>
      </dgm:prSet>
      <dgm:spPr/>
    </dgm:pt>
  </dgm:ptLst>
  <dgm:cxnLst>
    <dgm:cxn modelId="{8EE8FB08-070F-431D-A997-6AB5BF4FF54A}" type="presOf" srcId="{31CF15E2-B907-485C-818F-0C69CFA3B784}" destId="{81B5C488-D887-49DB-A76A-0FC1C0105846}" srcOrd="0" destOrd="0" presId="urn:microsoft.com/office/officeart/2018/2/layout/IconLabelList"/>
    <dgm:cxn modelId="{48FDC13B-7A44-491F-A1FD-926C0D6CD2F8}" type="presOf" srcId="{D743ED3B-AA3A-40DD-8764-CBF4140B4499}" destId="{93A0960B-91DE-4BAE-9147-F11A77F921E6}" srcOrd="0" destOrd="0" presId="urn:microsoft.com/office/officeart/2018/2/layout/IconLabelList"/>
    <dgm:cxn modelId="{59046E4B-D7DB-4C3F-867B-6FF90DC84B0A}" type="presOf" srcId="{9F02F660-D892-4B73-835C-3BFCE3A52E54}" destId="{D0ACEBAC-3F7B-457A-ABDA-B4CEF8B952E7}" srcOrd="0" destOrd="0" presId="urn:microsoft.com/office/officeart/2018/2/layout/IconLabelList"/>
    <dgm:cxn modelId="{FBBF4C53-9269-4354-B3F3-626005BE97A2}" srcId="{55D64E46-1CEE-41FC-B784-F1B06FA7FFA5}" destId="{9F02F660-D892-4B73-835C-3BFCE3A52E54}" srcOrd="2" destOrd="0" parTransId="{DAD48171-4374-4804-B9AD-F2B1281C2383}" sibTransId="{8295302D-199C-4910-A796-6A2E19F1CD4C}"/>
    <dgm:cxn modelId="{ACF81D86-3138-42E5-97A5-A04187353398}" srcId="{55D64E46-1CEE-41FC-B784-F1B06FA7FFA5}" destId="{586E2FEC-0F6D-4D2C-80E7-9FE4ECF8A125}" srcOrd="3" destOrd="0" parTransId="{5F981415-AA8A-4CB7-9132-3087E4B416E9}" sibTransId="{7974ABE8-4643-42AE-93F6-309B4DE68FAD}"/>
    <dgm:cxn modelId="{68A0F49D-FBF2-425C-9264-3D9EECA10783}" type="presOf" srcId="{55D64E46-1CEE-41FC-B784-F1B06FA7FFA5}" destId="{9C7E5AD2-BFF5-412F-B465-D56F84475C5E}" srcOrd="0" destOrd="0" presId="urn:microsoft.com/office/officeart/2018/2/layout/IconLabelList"/>
    <dgm:cxn modelId="{16686DA7-1950-49DA-96BA-6338468809ED}" srcId="{55D64E46-1CEE-41FC-B784-F1B06FA7FFA5}" destId="{D743ED3B-AA3A-40DD-8764-CBF4140B4499}" srcOrd="1" destOrd="0" parTransId="{8EC474FF-8A61-45B6-8D56-AF109B6B1D9A}" sibTransId="{79FC6BE1-A5F1-4BAF-8F8B-90404334A8BF}"/>
    <dgm:cxn modelId="{0CF445B6-989D-44DB-BC8E-A117B3B1FEB6}" srcId="{55D64E46-1CEE-41FC-B784-F1B06FA7FFA5}" destId="{31CF15E2-B907-485C-818F-0C69CFA3B784}" srcOrd="0" destOrd="0" parTransId="{3BCDB172-D551-4637-8B88-3626DBF26194}" sibTransId="{249E9829-37FE-4C5E-93D0-E5A9C15A37DA}"/>
    <dgm:cxn modelId="{9BF6C5BD-7779-4088-B23E-C03279EFC15D}" type="presOf" srcId="{586E2FEC-0F6D-4D2C-80E7-9FE4ECF8A125}" destId="{30C91B37-0579-4A4B-96BD-BBD82C6F14C6}" srcOrd="0" destOrd="0" presId="urn:microsoft.com/office/officeart/2018/2/layout/IconLabelList"/>
    <dgm:cxn modelId="{636A009E-8D95-463E-AC8B-7A06BC339799}" type="presParOf" srcId="{9C7E5AD2-BFF5-412F-B465-D56F84475C5E}" destId="{A81B99CF-FBFE-4779-89AA-4A037E265323}" srcOrd="0" destOrd="0" presId="urn:microsoft.com/office/officeart/2018/2/layout/IconLabelList"/>
    <dgm:cxn modelId="{D24FC69B-843A-4529-A383-707AA62132F5}" type="presParOf" srcId="{A81B99CF-FBFE-4779-89AA-4A037E265323}" destId="{178A1CF8-810A-4F8D-82CF-635876FD2025}" srcOrd="0" destOrd="0" presId="urn:microsoft.com/office/officeart/2018/2/layout/IconLabelList"/>
    <dgm:cxn modelId="{DBC54ED7-C157-4670-AAD3-009A2A77547D}" type="presParOf" srcId="{A81B99CF-FBFE-4779-89AA-4A037E265323}" destId="{898283D0-6672-458B-BC36-766BA10F6FD2}" srcOrd="1" destOrd="0" presId="urn:microsoft.com/office/officeart/2018/2/layout/IconLabelList"/>
    <dgm:cxn modelId="{BED729B8-3100-4A8A-962A-ADDF3F445FAA}" type="presParOf" srcId="{A81B99CF-FBFE-4779-89AA-4A037E265323}" destId="{81B5C488-D887-49DB-A76A-0FC1C0105846}" srcOrd="2" destOrd="0" presId="urn:microsoft.com/office/officeart/2018/2/layout/IconLabelList"/>
    <dgm:cxn modelId="{0260C61A-5FEB-45BA-85F7-E70ECAC4A75D}" type="presParOf" srcId="{9C7E5AD2-BFF5-412F-B465-D56F84475C5E}" destId="{46320CE2-CF98-4A71-9B97-838D41C6F568}" srcOrd="1" destOrd="0" presId="urn:microsoft.com/office/officeart/2018/2/layout/IconLabelList"/>
    <dgm:cxn modelId="{3B18C041-126C-4A5A-86F4-CB9860F5C268}" type="presParOf" srcId="{9C7E5AD2-BFF5-412F-B465-D56F84475C5E}" destId="{B1388E9B-9EC5-41F8-BE42-FC9729AE612A}" srcOrd="2" destOrd="0" presId="urn:microsoft.com/office/officeart/2018/2/layout/IconLabelList"/>
    <dgm:cxn modelId="{82321489-0489-4184-B59F-9FC44CDB4216}" type="presParOf" srcId="{B1388E9B-9EC5-41F8-BE42-FC9729AE612A}" destId="{51B2CC57-4E45-45FE-87A9-A4252BB085F6}" srcOrd="0" destOrd="0" presId="urn:microsoft.com/office/officeart/2018/2/layout/IconLabelList"/>
    <dgm:cxn modelId="{C2243DEC-82CB-4403-8C86-4F2DAE983A86}" type="presParOf" srcId="{B1388E9B-9EC5-41F8-BE42-FC9729AE612A}" destId="{2096D912-5F60-492C-A07E-4E7E1AB8EC1B}" srcOrd="1" destOrd="0" presId="urn:microsoft.com/office/officeart/2018/2/layout/IconLabelList"/>
    <dgm:cxn modelId="{0640DC2C-FD6E-4123-A807-62341B6203C6}" type="presParOf" srcId="{B1388E9B-9EC5-41F8-BE42-FC9729AE612A}" destId="{93A0960B-91DE-4BAE-9147-F11A77F921E6}" srcOrd="2" destOrd="0" presId="urn:microsoft.com/office/officeart/2018/2/layout/IconLabelList"/>
    <dgm:cxn modelId="{686AB4BC-26E8-4120-A752-18C3DBF813C3}" type="presParOf" srcId="{9C7E5AD2-BFF5-412F-B465-D56F84475C5E}" destId="{7E5A33D3-61AD-4FF0-B118-DE051FD81997}" srcOrd="3" destOrd="0" presId="urn:microsoft.com/office/officeart/2018/2/layout/IconLabelList"/>
    <dgm:cxn modelId="{8604B3EC-837A-410E-8311-528A3DB6D563}" type="presParOf" srcId="{9C7E5AD2-BFF5-412F-B465-D56F84475C5E}" destId="{D8857A00-B239-4797-B1BD-0928AEDFEC27}" srcOrd="4" destOrd="0" presId="urn:microsoft.com/office/officeart/2018/2/layout/IconLabelList"/>
    <dgm:cxn modelId="{C658A918-DE68-4007-9FAA-3EC392766141}" type="presParOf" srcId="{D8857A00-B239-4797-B1BD-0928AEDFEC27}" destId="{861019B9-16E1-47BF-A142-4BA7D4FFB64E}" srcOrd="0" destOrd="0" presId="urn:microsoft.com/office/officeart/2018/2/layout/IconLabelList"/>
    <dgm:cxn modelId="{0A76F57C-142B-4A5B-8A7E-B148B62BF7A7}" type="presParOf" srcId="{D8857A00-B239-4797-B1BD-0928AEDFEC27}" destId="{4C2F515E-415C-4591-86D2-8E1D53F0DE45}" srcOrd="1" destOrd="0" presId="urn:microsoft.com/office/officeart/2018/2/layout/IconLabelList"/>
    <dgm:cxn modelId="{92FA95EA-B81D-42F3-8C85-54EB7AC99283}" type="presParOf" srcId="{D8857A00-B239-4797-B1BD-0928AEDFEC27}" destId="{D0ACEBAC-3F7B-457A-ABDA-B4CEF8B952E7}" srcOrd="2" destOrd="0" presId="urn:microsoft.com/office/officeart/2018/2/layout/IconLabelList"/>
    <dgm:cxn modelId="{3D61A99F-8E78-4159-8EF4-DC30A1117600}" type="presParOf" srcId="{9C7E5AD2-BFF5-412F-B465-D56F84475C5E}" destId="{D921E7F0-64CA-4194-87D6-9A4BFD4403A9}" srcOrd="5" destOrd="0" presId="urn:microsoft.com/office/officeart/2018/2/layout/IconLabelList"/>
    <dgm:cxn modelId="{5DFE2FE1-FAA6-4279-A43F-6BA82250D617}" type="presParOf" srcId="{9C7E5AD2-BFF5-412F-B465-D56F84475C5E}" destId="{66947FE7-00A4-48F1-BC26-B34F75ED308C}" srcOrd="6" destOrd="0" presId="urn:microsoft.com/office/officeart/2018/2/layout/IconLabelList"/>
    <dgm:cxn modelId="{82CB35F6-F08B-4DA8-8581-98593874AACC}" type="presParOf" srcId="{66947FE7-00A4-48F1-BC26-B34F75ED308C}" destId="{B02A8F5C-1CEC-4F43-BBD9-0CB084965EEA}" srcOrd="0" destOrd="0" presId="urn:microsoft.com/office/officeart/2018/2/layout/IconLabelList"/>
    <dgm:cxn modelId="{B2754EDF-411E-4558-9115-B202AF73928E}" type="presParOf" srcId="{66947FE7-00A4-48F1-BC26-B34F75ED308C}" destId="{C40418DC-17E1-4B17-BC93-B45827FF37B8}" srcOrd="1" destOrd="0" presId="urn:microsoft.com/office/officeart/2018/2/layout/IconLabelList"/>
    <dgm:cxn modelId="{1D07C87E-0362-49A5-8225-AF21B3BC4054}" type="presParOf" srcId="{66947FE7-00A4-48F1-BC26-B34F75ED308C}" destId="{30C91B37-0579-4A4B-96BD-BBD82C6F14C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4BDE66-9072-4B47-A678-28D5713E15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7BD988-236C-436A-884C-6DC901415181}">
      <dgm:prSet/>
      <dgm:spPr/>
      <dgm:t>
        <a:bodyPr/>
        <a:lstStyle/>
        <a:p>
          <a:r>
            <a:rPr lang="en-GB" b="1" u="sng"/>
            <a:t>Greeting the User:</a:t>
          </a:r>
          <a:endParaRPr lang="en-US"/>
        </a:p>
      </dgm:t>
    </dgm:pt>
    <dgm:pt modelId="{32E68B06-0737-411D-B2F1-1774404CC18D}" type="parTrans" cxnId="{A9D57965-0D07-458A-BD8C-5BAEC7BB18E4}">
      <dgm:prSet/>
      <dgm:spPr/>
      <dgm:t>
        <a:bodyPr/>
        <a:lstStyle/>
        <a:p>
          <a:endParaRPr lang="en-US"/>
        </a:p>
      </dgm:t>
    </dgm:pt>
    <dgm:pt modelId="{AFB22ADB-7CBB-4B96-A371-936ADFF8EA01}" type="sibTrans" cxnId="{A9D57965-0D07-458A-BD8C-5BAEC7BB18E4}">
      <dgm:prSet/>
      <dgm:spPr/>
      <dgm:t>
        <a:bodyPr/>
        <a:lstStyle/>
        <a:p>
          <a:endParaRPr lang="en-US"/>
        </a:p>
      </dgm:t>
    </dgm:pt>
    <dgm:pt modelId="{A20CBC1B-4DFC-4D4E-8327-0953DBE43F7B}">
      <dgm:prSet/>
      <dgm:spPr/>
      <dgm:t>
        <a:bodyPr/>
        <a:lstStyle/>
        <a:p>
          <a:r>
            <a:rPr lang="en-GB"/>
            <a:t>Upon starting, the bot greets the user with a friendly audio message, introducing itself and its purpose. This sets a welcoming tone for the interaction.</a:t>
          </a:r>
          <a:endParaRPr lang="en-US"/>
        </a:p>
      </dgm:t>
    </dgm:pt>
    <dgm:pt modelId="{FB675D88-7A6E-4B94-94AE-76E3693D0985}" type="parTrans" cxnId="{BFAA1BE2-124B-4178-B5B1-BA34850C0126}">
      <dgm:prSet/>
      <dgm:spPr/>
      <dgm:t>
        <a:bodyPr/>
        <a:lstStyle/>
        <a:p>
          <a:endParaRPr lang="en-US"/>
        </a:p>
      </dgm:t>
    </dgm:pt>
    <dgm:pt modelId="{83711391-5079-4D4C-A19A-6AD71DBCCDE2}" type="sibTrans" cxnId="{BFAA1BE2-124B-4178-B5B1-BA34850C0126}">
      <dgm:prSet/>
      <dgm:spPr/>
      <dgm:t>
        <a:bodyPr/>
        <a:lstStyle/>
        <a:p>
          <a:endParaRPr lang="en-US"/>
        </a:p>
      </dgm:t>
    </dgm:pt>
    <dgm:pt modelId="{356F1985-7452-4DB2-9DEE-51A783B7B010}">
      <dgm:prSet/>
      <dgm:spPr/>
      <dgm:t>
        <a:bodyPr/>
        <a:lstStyle/>
        <a:p>
          <a:r>
            <a:rPr lang="en-GB" b="1" u="sng"/>
            <a:t>Getting User Name:</a:t>
          </a:r>
          <a:endParaRPr lang="en-US"/>
        </a:p>
      </dgm:t>
    </dgm:pt>
    <dgm:pt modelId="{CCFA099B-7893-44AD-B4F2-0DF4CA2E28AD}" type="parTrans" cxnId="{5CAB9A64-8B7D-4589-A064-0D43F00245A5}">
      <dgm:prSet/>
      <dgm:spPr/>
      <dgm:t>
        <a:bodyPr/>
        <a:lstStyle/>
        <a:p>
          <a:endParaRPr lang="en-US"/>
        </a:p>
      </dgm:t>
    </dgm:pt>
    <dgm:pt modelId="{E41C8426-E140-4000-88A2-DDA5F0AFE323}" type="sibTrans" cxnId="{5CAB9A64-8B7D-4589-A064-0D43F00245A5}">
      <dgm:prSet/>
      <dgm:spPr/>
      <dgm:t>
        <a:bodyPr/>
        <a:lstStyle/>
        <a:p>
          <a:endParaRPr lang="en-US"/>
        </a:p>
      </dgm:t>
    </dgm:pt>
    <dgm:pt modelId="{020393C5-A30F-4421-9006-22F034EC6D23}">
      <dgm:prSet/>
      <dgm:spPr/>
      <dgm:t>
        <a:bodyPr/>
        <a:lstStyle/>
        <a:p>
          <a:r>
            <a:rPr lang="en-GB"/>
            <a:t>The bot prompts the user to enter their name, using a loop to ensure valid input. If the user fails to provide a name, the bot gently reminds them to do so, enhancing user engagement.</a:t>
          </a:r>
          <a:endParaRPr lang="en-US"/>
        </a:p>
      </dgm:t>
    </dgm:pt>
    <dgm:pt modelId="{5B0C26CD-EAAC-42F0-A14C-09C2F897C3E6}" type="parTrans" cxnId="{A06E8D57-BB07-49F4-8042-36D70F0FCC07}">
      <dgm:prSet/>
      <dgm:spPr/>
      <dgm:t>
        <a:bodyPr/>
        <a:lstStyle/>
        <a:p>
          <a:endParaRPr lang="en-US"/>
        </a:p>
      </dgm:t>
    </dgm:pt>
    <dgm:pt modelId="{4AEAFF77-C8B1-4C25-BAA0-DD484332458B}" type="sibTrans" cxnId="{A06E8D57-BB07-49F4-8042-36D70F0FCC07}">
      <dgm:prSet/>
      <dgm:spPr/>
      <dgm:t>
        <a:bodyPr/>
        <a:lstStyle/>
        <a:p>
          <a:endParaRPr lang="en-US"/>
        </a:p>
      </dgm:t>
    </dgm:pt>
    <dgm:pt modelId="{C4D84F5B-F300-41AF-A7D6-A40BE542EFBB}" type="pres">
      <dgm:prSet presAssocID="{104BDE66-9072-4B47-A678-28D5713E1537}" presName="root" presStyleCnt="0">
        <dgm:presLayoutVars>
          <dgm:dir/>
          <dgm:resizeHandles val="exact"/>
        </dgm:presLayoutVars>
      </dgm:prSet>
      <dgm:spPr/>
    </dgm:pt>
    <dgm:pt modelId="{9A118E31-42B9-4F0D-8876-57C154ED9550}" type="pres">
      <dgm:prSet presAssocID="{D57BD988-236C-436A-884C-6DC901415181}" presName="compNode" presStyleCnt="0"/>
      <dgm:spPr/>
    </dgm:pt>
    <dgm:pt modelId="{D22B4180-0B73-4655-9E5C-EC0E4CB09DBF}" type="pres">
      <dgm:prSet presAssocID="{D57BD988-236C-436A-884C-6DC9014151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ngue"/>
        </a:ext>
      </dgm:extLst>
    </dgm:pt>
    <dgm:pt modelId="{21B4EBFF-5290-45E3-8646-892FD663757F}" type="pres">
      <dgm:prSet presAssocID="{D57BD988-236C-436A-884C-6DC901415181}" presName="spaceRect" presStyleCnt="0"/>
      <dgm:spPr/>
    </dgm:pt>
    <dgm:pt modelId="{D2EC0BE7-6327-4893-ADD2-BB63A7EAEB54}" type="pres">
      <dgm:prSet presAssocID="{D57BD988-236C-436A-884C-6DC901415181}" presName="textRect" presStyleLbl="revTx" presStyleIdx="0" presStyleCnt="4">
        <dgm:presLayoutVars>
          <dgm:chMax val="1"/>
          <dgm:chPref val="1"/>
        </dgm:presLayoutVars>
      </dgm:prSet>
      <dgm:spPr/>
    </dgm:pt>
    <dgm:pt modelId="{852A52EC-F43A-4387-A3DB-4CA84709C48E}" type="pres">
      <dgm:prSet presAssocID="{AFB22ADB-7CBB-4B96-A371-936ADFF8EA01}" presName="sibTrans" presStyleCnt="0"/>
      <dgm:spPr/>
    </dgm:pt>
    <dgm:pt modelId="{DD2C766B-A2A4-4A88-B62E-FEC89741D73F}" type="pres">
      <dgm:prSet presAssocID="{A20CBC1B-4DFC-4D4E-8327-0953DBE43F7B}" presName="compNode" presStyleCnt="0"/>
      <dgm:spPr/>
    </dgm:pt>
    <dgm:pt modelId="{A6107DEE-E4BD-410B-AFB8-2554D35E0C42}" type="pres">
      <dgm:prSet presAssocID="{A20CBC1B-4DFC-4D4E-8327-0953DBE43F7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af"/>
        </a:ext>
      </dgm:extLst>
    </dgm:pt>
    <dgm:pt modelId="{321F36DC-C0E1-4815-8631-93936005D09B}" type="pres">
      <dgm:prSet presAssocID="{A20CBC1B-4DFC-4D4E-8327-0953DBE43F7B}" presName="spaceRect" presStyleCnt="0"/>
      <dgm:spPr/>
    </dgm:pt>
    <dgm:pt modelId="{AE2E62BD-01AC-4C7F-9017-AACCEAC22D2E}" type="pres">
      <dgm:prSet presAssocID="{A20CBC1B-4DFC-4D4E-8327-0953DBE43F7B}" presName="textRect" presStyleLbl="revTx" presStyleIdx="1" presStyleCnt="4">
        <dgm:presLayoutVars>
          <dgm:chMax val="1"/>
          <dgm:chPref val="1"/>
        </dgm:presLayoutVars>
      </dgm:prSet>
      <dgm:spPr/>
    </dgm:pt>
    <dgm:pt modelId="{7BDBF41C-3FD6-43AD-9772-6DDF88494C0C}" type="pres">
      <dgm:prSet presAssocID="{83711391-5079-4D4C-A19A-6AD71DBCCDE2}" presName="sibTrans" presStyleCnt="0"/>
      <dgm:spPr/>
    </dgm:pt>
    <dgm:pt modelId="{C612A690-D5C2-45DB-BB18-21E95EED7899}" type="pres">
      <dgm:prSet presAssocID="{356F1985-7452-4DB2-9DEE-51A783B7B010}" presName="compNode" presStyleCnt="0"/>
      <dgm:spPr/>
    </dgm:pt>
    <dgm:pt modelId="{C4952071-EA3D-48EF-B2C1-F732153164D5}" type="pres">
      <dgm:prSet presAssocID="{356F1985-7452-4DB2-9DEE-51A783B7B01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F5B4908A-97DB-4824-9EB5-DC8B472E6EDA}" type="pres">
      <dgm:prSet presAssocID="{356F1985-7452-4DB2-9DEE-51A783B7B010}" presName="spaceRect" presStyleCnt="0"/>
      <dgm:spPr/>
    </dgm:pt>
    <dgm:pt modelId="{4F1BEE2A-E6BD-4099-B13D-FCA7E06C88CA}" type="pres">
      <dgm:prSet presAssocID="{356F1985-7452-4DB2-9DEE-51A783B7B010}" presName="textRect" presStyleLbl="revTx" presStyleIdx="2" presStyleCnt="4">
        <dgm:presLayoutVars>
          <dgm:chMax val="1"/>
          <dgm:chPref val="1"/>
        </dgm:presLayoutVars>
      </dgm:prSet>
      <dgm:spPr/>
    </dgm:pt>
    <dgm:pt modelId="{CC5C4133-1BFC-4AB0-91C8-946A9A902F98}" type="pres">
      <dgm:prSet presAssocID="{E41C8426-E140-4000-88A2-DDA5F0AFE323}" presName="sibTrans" presStyleCnt="0"/>
      <dgm:spPr/>
    </dgm:pt>
    <dgm:pt modelId="{6BD3B264-90D2-4382-A59C-EE5C903DAF22}" type="pres">
      <dgm:prSet presAssocID="{020393C5-A30F-4421-9006-22F034EC6D23}" presName="compNode" presStyleCnt="0"/>
      <dgm:spPr/>
    </dgm:pt>
    <dgm:pt modelId="{1E3E21A2-745E-417A-AED5-038D057E7B8B}" type="pres">
      <dgm:prSet presAssocID="{020393C5-A30F-4421-9006-22F034EC6D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3E1D9BAD-D590-4238-8CCA-97299DBE1B30}" type="pres">
      <dgm:prSet presAssocID="{020393C5-A30F-4421-9006-22F034EC6D23}" presName="spaceRect" presStyleCnt="0"/>
      <dgm:spPr/>
    </dgm:pt>
    <dgm:pt modelId="{D69B6E09-5D7F-4C3E-BFF6-0C645C50F88B}" type="pres">
      <dgm:prSet presAssocID="{020393C5-A30F-4421-9006-22F034EC6D23}" presName="textRect" presStyleLbl="revTx" presStyleIdx="3" presStyleCnt="4">
        <dgm:presLayoutVars>
          <dgm:chMax val="1"/>
          <dgm:chPref val="1"/>
        </dgm:presLayoutVars>
      </dgm:prSet>
      <dgm:spPr/>
    </dgm:pt>
  </dgm:ptLst>
  <dgm:cxnLst>
    <dgm:cxn modelId="{A1FD9B07-C474-4235-ADBE-209AA2D77B73}" type="presOf" srcId="{020393C5-A30F-4421-9006-22F034EC6D23}" destId="{D69B6E09-5D7F-4C3E-BFF6-0C645C50F88B}" srcOrd="0" destOrd="0" presId="urn:microsoft.com/office/officeart/2018/2/layout/IconLabelList"/>
    <dgm:cxn modelId="{7C082A0B-D3B5-4672-AE8D-3E6005CE1A24}" type="presOf" srcId="{D57BD988-236C-436A-884C-6DC901415181}" destId="{D2EC0BE7-6327-4893-ADD2-BB63A7EAEB54}" srcOrd="0" destOrd="0" presId="urn:microsoft.com/office/officeart/2018/2/layout/IconLabelList"/>
    <dgm:cxn modelId="{5CAB9A64-8B7D-4589-A064-0D43F00245A5}" srcId="{104BDE66-9072-4B47-A678-28D5713E1537}" destId="{356F1985-7452-4DB2-9DEE-51A783B7B010}" srcOrd="2" destOrd="0" parTransId="{CCFA099B-7893-44AD-B4F2-0DF4CA2E28AD}" sibTransId="{E41C8426-E140-4000-88A2-DDA5F0AFE323}"/>
    <dgm:cxn modelId="{A9D57965-0D07-458A-BD8C-5BAEC7BB18E4}" srcId="{104BDE66-9072-4B47-A678-28D5713E1537}" destId="{D57BD988-236C-436A-884C-6DC901415181}" srcOrd="0" destOrd="0" parTransId="{32E68B06-0737-411D-B2F1-1774404CC18D}" sibTransId="{AFB22ADB-7CBB-4B96-A371-936ADFF8EA01}"/>
    <dgm:cxn modelId="{A06E8D57-BB07-49F4-8042-36D70F0FCC07}" srcId="{104BDE66-9072-4B47-A678-28D5713E1537}" destId="{020393C5-A30F-4421-9006-22F034EC6D23}" srcOrd="3" destOrd="0" parTransId="{5B0C26CD-EAAC-42F0-A14C-09C2F897C3E6}" sibTransId="{4AEAFF77-C8B1-4C25-BAA0-DD484332458B}"/>
    <dgm:cxn modelId="{73F076CC-DBF6-4C33-9271-C5DD14B097F3}" type="presOf" srcId="{104BDE66-9072-4B47-A678-28D5713E1537}" destId="{C4D84F5B-F300-41AF-A7D6-A40BE542EFBB}" srcOrd="0" destOrd="0" presId="urn:microsoft.com/office/officeart/2018/2/layout/IconLabelList"/>
    <dgm:cxn modelId="{1FFD60DB-5AC6-434D-A9F0-446246E2D490}" type="presOf" srcId="{A20CBC1B-4DFC-4D4E-8327-0953DBE43F7B}" destId="{AE2E62BD-01AC-4C7F-9017-AACCEAC22D2E}" srcOrd="0" destOrd="0" presId="urn:microsoft.com/office/officeart/2018/2/layout/IconLabelList"/>
    <dgm:cxn modelId="{BFAA1BE2-124B-4178-B5B1-BA34850C0126}" srcId="{104BDE66-9072-4B47-A678-28D5713E1537}" destId="{A20CBC1B-4DFC-4D4E-8327-0953DBE43F7B}" srcOrd="1" destOrd="0" parTransId="{FB675D88-7A6E-4B94-94AE-76E3693D0985}" sibTransId="{83711391-5079-4D4C-A19A-6AD71DBCCDE2}"/>
    <dgm:cxn modelId="{88C8CAF6-94BE-49E8-857B-CAB78FAAD9FB}" type="presOf" srcId="{356F1985-7452-4DB2-9DEE-51A783B7B010}" destId="{4F1BEE2A-E6BD-4099-B13D-FCA7E06C88CA}" srcOrd="0" destOrd="0" presId="urn:microsoft.com/office/officeart/2018/2/layout/IconLabelList"/>
    <dgm:cxn modelId="{A89F50EB-08EA-4E77-8FE1-4A72F148C2D3}" type="presParOf" srcId="{C4D84F5B-F300-41AF-A7D6-A40BE542EFBB}" destId="{9A118E31-42B9-4F0D-8876-57C154ED9550}" srcOrd="0" destOrd="0" presId="urn:microsoft.com/office/officeart/2018/2/layout/IconLabelList"/>
    <dgm:cxn modelId="{3B2802BC-CF0D-4020-850F-E96CE353D629}" type="presParOf" srcId="{9A118E31-42B9-4F0D-8876-57C154ED9550}" destId="{D22B4180-0B73-4655-9E5C-EC0E4CB09DBF}" srcOrd="0" destOrd="0" presId="urn:microsoft.com/office/officeart/2018/2/layout/IconLabelList"/>
    <dgm:cxn modelId="{766C00E0-2530-4167-AF0C-83C7B2700158}" type="presParOf" srcId="{9A118E31-42B9-4F0D-8876-57C154ED9550}" destId="{21B4EBFF-5290-45E3-8646-892FD663757F}" srcOrd="1" destOrd="0" presId="urn:microsoft.com/office/officeart/2018/2/layout/IconLabelList"/>
    <dgm:cxn modelId="{A8425772-880C-48C6-AB8B-1DA4733AF77C}" type="presParOf" srcId="{9A118E31-42B9-4F0D-8876-57C154ED9550}" destId="{D2EC0BE7-6327-4893-ADD2-BB63A7EAEB54}" srcOrd="2" destOrd="0" presId="urn:microsoft.com/office/officeart/2018/2/layout/IconLabelList"/>
    <dgm:cxn modelId="{9261B256-D54A-4857-AE40-3D5BC8ABA5DD}" type="presParOf" srcId="{C4D84F5B-F300-41AF-A7D6-A40BE542EFBB}" destId="{852A52EC-F43A-4387-A3DB-4CA84709C48E}" srcOrd="1" destOrd="0" presId="urn:microsoft.com/office/officeart/2018/2/layout/IconLabelList"/>
    <dgm:cxn modelId="{E5C2CB31-9E21-436B-BC51-CC01CC1D4F36}" type="presParOf" srcId="{C4D84F5B-F300-41AF-A7D6-A40BE542EFBB}" destId="{DD2C766B-A2A4-4A88-B62E-FEC89741D73F}" srcOrd="2" destOrd="0" presId="urn:microsoft.com/office/officeart/2018/2/layout/IconLabelList"/>
    <dgm:cxn modelId="{D9401CB8-57B8-43B3-A9F9-EB0CF1CEBBF4}" type="presParOf" srcId="{DD2C766B-A2A4-4A88-B62E-FEC89741D73F}" destId="{A6107DEE-E4BD-410B-AFB8-2554D35E0C42}" srcOrd="0" destOrd="0" presId="urn:microsoft.com/office/officeart/2018/2/layout/IconLabelList"/>
    <dgm:cxn modelId="{AFDF590C-26DC-47E4-9B34-86E6FE77B340}" type="presParOf" srcId="{DD2C766B-A2A4-4A88-B62E-FEC89741D73F}" destId="{321F36DC-C0E1-4815-8631-93936005D09B}" srcOrd="1" destOrd="0" presId="urn:microsoft.com/office/officeart/2018/2/layout/IconLabelList"/>
    <dgm:cxn modelId="{42D9BE3E-326D-4D95-A5B1-BFB119BB516F}" type="presParOf" srcId="{DD2C766B-A2A4-4A88-B62E-FEC89741D73F}" destId="{AE2E62BD-01AC-4C7F-9017-AACCEAC22D2E}" srcOrd="2" destOrd="0" presId="urn:microsoft.com/office/officeart/2018/2/layout/IconLabelList"/>
    <dgm:cxn modelId="{996D507B-CE58-4899-94BC-43BA572BC7F6}" type="presParOf" srcId="{C4D84F5B-F300-41AF-A7D6-A40BE542EFBB}" destId="{7BDBF41C-3FD6-43AD-9772-6DDF88494C0C}" srcOrd="3" destOrd="0" presId="urn:microsoft.com/office/officeart/2018/2/layout/IconLabelList"/>
    <dgm:cxn modelId="{D375ABB6-C291-40B3-A34A-ABE04543F22E}" type="presParOf" srcId="{C4D84F5B-F300-41AF-A7D6-A40BE542EFBB}" destId="{C612A690-D5C2-45DB-BB18-21E95EED7899}" srcOrd="4" destOrd="0" presId="urn:microsoft.com/office/officeart/2018/2/layout/IconLabelList"/>
    <dgm:cxn modelId="{8DD7E311-0D71-40C8-A852-4ECB74D77E94}" type="presParOf" srcId="{C612A690-D5C2-45DB-BB18-21E95EED7899}" destId="{C4952071-EA3D-48EF-B2C1-F732153164D5}" srcOrd="0" destOrd="0" presId="urn:microsoft.com/office/officeart/2018/2/layout/IconLabelList"/>
    <dgm:cxn modelId="{11ADB2CF-AF4E-4BA0-8DB3-CD6433404EB6}" type="presParOf" srcId="{C612A690-D5C2-45DB-BB18-21E95EED7899}" destId="{F5B4908A-97DB-4824-9EB5-DC8B472E6EDA}" srcOrd="1" destOrd="0" presId="urn:microsoft.com/office/officeart/2018/2/layout/IconLabelList"/>
    <dgm:cxn modelId="{460F37BD-7F7A-429C-BEA1-0257116EAE69}" type="presParOf" srcId="{C612A690-D5C2-45DB-BB18-21E95EED7899}" destId="{4F1BEE2A-E6BD-4099-B13D-FCA7E06C88CA}" srcOrd="2" destOrd="0" presId="urn:microsoft.com/office/officeart/2018/2/layout/IconLabelList"/>
    <dgm:cxn modelId="{FBB63149-2194-4C7A-B000-EF70CA945CCB}" type="presParOf" srcId="{C4D84F5B-F300-41AF-A7D6-A40BE542EFBB}" destId="{CC5C4133-1BFC-4AB0-91C8-946A9A902F98}" srcOrd="5" destOrd="0" presId="urn:microsoft.com/office/officeart/2018/2/layout/IconLabelList"/>
    <dgm:cxn modelId="{8F5D2702-55C0-4EC2-AB98-5A9BFEDDDF8D}" type="presParOf" srcId="{C4D84F5B-F300-41AF-A7D6-A40BE542EFBB}" destId="{6BD3B264-90D2-4382-A59C-EE5C903DAF22}" srcOrd="6" destOrd="0" presId="urn:microsoft.com/office/officeart/2018/2/layout/IconLabelList"/>
    <dgm:cxn modelId="{EAD658BB-C9EB-42C5-8257-763B39CD8B09}" type="presParOf" srcId="{6BD3B264-90D2-4382-A59C-EE5C903DAF22}" destId="{1E3E21A2-745E-417A-AED5-038D057E7B8B}" srcOrd="0" destOrd="0" presId="urn:microsoft.com/office/officeart/2018/2/layout/IconLabelList"/>
    <dgm:cxn modelId="{2DEAA204-3EC6-480E-BF7C-E0300F1C9399}" type="presParOf" srcId="{6BD3B264-90D2-4382-A59C-EE5C903DAF22}" destId="{3E1D9BAD-D590-4238-8CCA-97299DBE1B30}" srcOrd="1" destOrd="0" presId="urn:microsoft.com/office/officeart/2018/2/layout/IconLabelList"/>
    <dgm:cxn modelId="{31E5A95A-46DE-465C-A500-9159F9DCEF6E}" type="presParOf" srcId="{6BD3B264-90D2-4382-A59C-EE5C903DAF22}" destId="{D69B6E09-5D7F-4C3E-BFF6-0C645C50F88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A1CF8-810A-4F8D-82CF-635876FD2025}">
      <dsp:nvSpPr>
        <dsp:cNvPr id="0" name=""/>
        <dsp:cNvSpPr/>
      </dsp:nvSpPr>
      <dsp:spPr>
        <a:xfrm>
          <a:off x="1138979" y="912175"/>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B5C488-D887-49DB-A76A-0FC1C0105846}">
      <dsp:nvSpPr>
        <dsp:cNvPr id="0" name=""/>
        <dsp:cNvSpPr/>
      </dsp:nvSpPr>
      <dsp:spPr>
        <a:xfrm>
          <a:off x="569079" y="2224162"/>
          <a:ext cx="2072362"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1" u="sng" kern="1200"/>
            <a:t>Thread for ASCII Art:</a:t>
          </a:r>
          <a:endParaRPr lang="en-US" sz="1100" kern="1200"/>
        </a:p>
      </dsp:txBody>
      <dsp:txXfrm>
        <a:off x="569079" y="2224162"/>
        <a:ext cx="2072362" cy="1215000"/>
      </dsp:txXfrm>
    </dsp:sp>
    <dsp:sp modelId="{51B2CC57-4E45-45FE-87A9-A4252BB085F6}">
      <dsp:nvSpPr>
        <dsp:cNvPr id="0" name=""/>
        <dsp:cNvSpPr/>
      </dsp:nvSpPr>
      <dsp:spPr>
        <a:xfrm>
          <a:off x="3574005" y="912175"/>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0960B-91DE-4BAE-9147-F11A77F921E6}">
      <dsp:nvSpPr>
        <dsp:cNvPr id="0" name=""/>
        <dsp:cNvSpPr/>
      </dsp:nvSpPr>
      <dsp:spPr>
        <a:xfrm>
          <a:off x="3004105" y="2224162"/>
          <a:ext cx="2072362"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 new thread is initiated to run the DisplayCyberDroidAscii method, which showcases the colorful ASCII art while the bot interacts with the user. This ensures that the user experience remains engaging and visually appealing</a:t>
          </a:r>
          <a:endParaRPr lang="en-US" sz="1100" kern="1200"/>
        </a:p>
      </dsp:txBody>
      <dsp:txXfrm>
        <a:off x="3004105" y="2224162"/>
        <a:ext cx="2072362" cy="1215000"/>
      </dsp:txXfrm>
    </dsp:sp>
    <dsp:sp modelId="{861019B9-16E1-47BF-A142-4BA7D4FFB64E}">
      <dsp:nvSpPr>
        <dsp:cNvPr id="0" name=""/>
        <dsp:cNvSpPr/>
      </dsp:nvSpPr>
      <dsp:spPr>
        <a:xfrm>
          <a:off x="6009031" y="912175"/>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ACEBAC-3F7B-457A-ABDA-B4CEF8B952E7}">
      <dsp:nvSpPr>
        <dsp:cNvPr id="0" name=""/>
        <dsp:cNvSpPr/>
      </dsp:nvSpPr>
      <dsp:spPr>
        <a:xfrm>
          <a:off x="5439131" y="2224162"/>
          <a:ext cx="2072362"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1" u="sng" kern="1200"/>
            <a:t>SpeechSynthesizer Initialization:</a:t>
          </a:r>
          <a:endParaRPr lang="en-US" sz="1100" kern="1200"/>
        </a:p>
      </dsp:txBody>
      <dsp:txXfrm>
        <a:off x="5439131" y="2224162"/>
        <a:ext cx="2072362" cy="1215000"/>
      </dsp:txXfrm>
    </dsp:sp>
    <dsp:sp modelId="{B02A8F5C-1CEC-4F43-BBD9-0CB084965EEA}">
      <dsp:nvSpPr>
        <dsp:cNvPr id="0" name=""/>
        <dsp:cNvSpPr/>
      </dsp:nvSpPr>
      <dsp:spPr>
        <a:xfrm>
          <a:off x="8444057" y="912175"/>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C91B37-0579-4A4B-96BD-BBD82C6F14C6}">
      <dsp:nvSpPr>
        <dsp:cNvPr id="0" name=""/>
        <dsp:cNvSpPr/>
      </dsp:nvSpPr>
      <dsp:spPr>
        <a:xfrm>
          <a:off x="7874157" y="2224162"/>
          <a:ext cx="2072362"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The SpeechSynthesizer is configured with maximum volume and a neutral speech rate, ensuring clear and audible communication.</a:t>
          </a:r>
          <a:endParaRPr lang="en-US" sz="1100" kern="1200"/>
        </a:p>
      </dsp:txBody>
      <dsp:txXfrm>
        <a:off x="7874157" y="2224162"/>
        <a:ext cx="2072362" cy="121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B4180-0B73-4655-9E5C-EC0E4CB09DBF}">
      <dsp:nvSpPr>
        <dsp:cNvPr id="0" name=""/>
        <dsp:cNvSpPr/>
      </dsp:nvSpPr>
      <dsp:spPr>
        <a:xfrm>
          <a:off x="1138979" y="1085103"/>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EC0BE7-6327-4893-ADD2-BB63A7EAEB54}">
      <dsp:nvSpPr>
        <dsp:cNvPr id="0" name=""/>
        <dsp:cNvSpPr/>
      </dsp:nvSpPr>
      <dsp:spPr>
        <a:xfrm>
          <a:off x="569079" y="2344920"/>
          <a:ext cx="2072362" cy="92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b="1" u="sng" kern="1200"/>
            <a:t>Greeting the User:</a:t>
          </a:r>
          <a:endParaRPr lang="en-US" sz="1100" kern="1200"/>
        </a:p>
      </dsp:txBody>
      <dsp:txXfrm>
        <a:off x="569079" y="2344920"/>
        <a:ext cx="2072362" cy="921313"/>
      </dsp:txXfrm>
    </dsp:sp>
    <dsp:sp modelId="{A6107DEE-E4BD-410B-AFB8-2554D35E0C42}">
      <dsp:nvSpPr>
        <dsp:cNvPr id="0" name=""/>
        <dsp:cNvSpPr/>
      </dsp:nvSpPr>
      <dsp:spPr>
        <a:xfrm>
          <a:off x="3574005" y="1085103"/>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2E62BD-01AC-4C7F-9017-AACCEAC22D2E}">
      <dsp:nvSpPr>
        <dsp:cNvPr id="0" name=""/>
        <dsp:cNvSpPr/>
      </dsp:nvSpPr>
      <dsp:spPr>
        <a:xfrm>
          <a:off x="3004105" y="2344920"/>
          <a:ext cx="2072362" cy="92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Upon starting, the bot greets the user with a friendly audio message, introducing itself and its purpose. This sets a welcoming tone for the interaction.</a:t>
          </a:r>
          <a:endParaRPr lang="en-US" sz="1100" kern="1200"/>
        </a:p>
      </dsp:txBody>
      <dsp:txXfrm>
        <a:off x="3004105" y="2344920"/>
        <a:ext cx="2072362" cy="921313"/>
      </dsp:txXfrm>
    </dsp:sp>
    <dsp:sp modelId="{C4952071-EA3D-48EF-B2C1-F732153164D5}">
      <dsp:nvSpPr>
        <dsp:cNvPr id="0" name=""/>
        <dsp:cNvSpPr/>
      </dsp:nvSpPr>
      <dsp:spPr>
        <a:xfrm>
          <a:off x="6009031" y="1085103"/>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1BEE2A-E6BD-4099-B13D-FCA7E06C88CA}">
      <dsp:nvSpPr>
        <dsp:cNvPr id="0" name=""/>
        <dsp:cNvSpPr/>
      </dsp:nvSpPr>
      <dsp:spPr>
        <a:xfrm>
          <a:off x="5439131" y="2344920"/>
          <a:ext cx="2072362" cy="92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b="1" u="sng" kern="1200"/>
            <a:t>Getting User Name:</a:t>
          </a:r>
          <a:endParaRPr lang="en-US" sz="1100" kern="1200"/>
        </a:p>
      </dsp:txBody>
      <dsp:txXfrm>
        <a:off x="5439131" y="2344920"/>
        <a:ext cx="2072362" cy="921313"/>
      </dsp:txXfrm>
    </dsp:sp>
    <dsp:sp modelId="{1E3E21A2-745E-417A-AED5-038D057E7B8B}">
      <dsp:nvSpPr>
        <dsp:cNvPr id="0" name=""/>
        <dsp:cNvSpPr/>
      </dsp:nvSpPr>
      <dsp:spPr>
        <a:xfrm>
          <a:off x="8444057" y="1085103"/>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9B6E09-5D7F-4C3E-BFF6-0C645C50F88B}">
      <dsp:nvSpPr>
        <dsp:cNvPr id="0" name=""/>
        <dsp:cNvSpPr/>
      </dsp:nvSpPr>
      <dsp:spPr>
        <a:xfrm>
          <a:off x="7874157" y="2344920"/>
          <a:ext cx="2072362" cy="92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The bot prompts the user to enter their name, using a loop to ensure valid input. If the user fails to provide a name, the bot gently reminds them to do so, enhancing user engagement.</a:t>
          </a:r>
          <a:endParaRPr lang="en-US" sz="1100" kern="1200"/>
        </a:p>
      </dsp:txBody>
      <dsp:txXfrm>
        <a:off x="7874157" y="2344920"/>
        <a:ext cx="2072362" cy="92131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7B68C-E764-193F-6002-3F327D04849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ZA"/>
          </a:p>
        </p:txBody>
      </p:sp>
      <p:sp>
        <p:nvSpPr>
          <p:cNvPr id="3" name="Subtitle 2">
            <a:extLst>
              <a:ext uri="{FF2B5EF4-FFF2-40B4-BE49-F238E27FC236}">
                <a16:creationId xmlns:a16="http://schemas.microsoft.com/office/drawing/2014/main" id="{F27D4527-32F5-ADD1-7695-12B2ACAF37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ZA"/>
          </a:p>
        </p:txBody>
      </p:sp>
      <p:sp>
        <p:nvSpPr>
          <p:cNvPr id="4" name="Date Placeholder 3">
            <a:extLst>
              <a:ext uri="{FF2B5EF4-FFF2-40B4-BE49-F238E27FC236}">
                <a16:creationId xmlns:a16="http://schemas.microsoft.com/office/drawing/2014/main" id="{D06F024F-815B-2C36-1026-80BBE1DFEB7C}"/>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5" name="Footer Placeholder 4">
            <a:extLst>
              <a:ext uri="{FF2B5EF4-FFF2-40B4-BE49-F238E27FC236}">
                <a16:creationId xmlns:a16="http://schemas.microsoft.com/office/drawing/2014/main" id="{3FAB0D2B-BB22-3D48-F62D-59A401C919B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D3ADCFC-A8B9-1BA8-373C-36DAE345299E}"/>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256830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E370-8F64-A1D9-C0D7-29EFD7C4E82A}"/>
              </a:ext>
            </a:extLst>
          </p:cNvPr>
          <p:cNvSpPr>
            <a:spLocks noGrp="1"/>
          </p:cNvSpPr>
          <p:nvPr>
            <p:ph type="title"/>
          </p:nvPr>
        </p:nvSpPr>
        <p:spPr/>
        <p:txBody>
          <a:bodyPr/>
          <a:lstStyle/>
          <a:p>
            <a:r>
              <a:rPr lang="en-GB"/>
              <a:t>Click to edit Master title style</a:t>
            </a:r>
            <a:endParaRPr lang="en-ZA"/>
          </a:p>
        </p:txBody>
      </p:sp>
      <p:sp>
        <p:nvSpPr>
          <p:cNvPr id="3" name="Vertical Text Placeholder 2">
            <a:extLst>
              <a:ext uri="{FF2B5EF4-FFF2-40B4-BE49-F238E27FC236}">
                <a16:creationId xmlns:a16="http://schemas.microsoft.com/office/drawing/2014/main" id="{DB833194-1246-C4A1-FF1F-E4C0EA5AC3A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a:extLst>
              <a:ext uri="{FF2B5EF4-FFF2-40B4-BE49-F238E27FC236}">
                <a16:creationId xmlns:a16="http://schemas.microsoft.com/office/drawing/2014/main" id="{82C45303-DECE-CD91-ECE5-2DE2990B48DA}"/>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5" name="Footer Placeholder 4">
            <a:extLst>
              <a:ext uri="{FF2B5EF4-FFF2-40B4-BE49-F238E27FC236}">
                <a16:creationId xmlns:a16="http://schemas.microsoft.com/office/drawing/2014/main" id="{5F050AAF-C1C7-BC88-BAB7-D3BE253437C4}"/>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B67209B-9050-034F-F784-D0BC752AF975}"/>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3772533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80CE5-F27B-5B22-442D-8DFA1FBB1F7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ZA"/>
          </a:p>
        </p:txBody>
      </p:sp>
      <p:sp>
        <p:nvSpPr>
          <p:cNvPr id="3" name="Vertical Text Placeholder 2">
            <a:extLst>
              <a:ext uri="{FF2B5EF4-FFF2-40B4-BE49-F238E27FC236}">
                <a16:creationId xmlns:a16="http://schemas.microsoft.com/office/drawing/2014/main" id="{B49CBE9C-0930-FFC9-D57A-F422EA9BF6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a:extLst>
              <a:ext uri="{FF2B5EF4-FFF2-40B4-BE49-F238E27FC236}">
                <a16:creationId xmlns:a16="http://schemas.microsoft.com/office/drawing/2014/main" id="{7669CF2E-E6DF-B25F-15E0-0B2C15737282}"/>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5" name="Footer Placeholder 4">
            <a:extLst>
              <a:ext uri="{FF2B5EF4-FFF2-40B4-BE49-F238E27FC236}">
                <a16:creationId xmlns:a16="http://schemas.microsoft.com/office/drawing/2014/main" id="{F2FA49A3-ECE7-446B-B400-114F46BBB00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0F3CA7F-4150-53A2-7C6A-C7CDB18E4451}"/>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338488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464F-2D7C-E90C-25F6-A51A85FACEFF}"/>
              </a:ext>
            </a:extLst>
          </p:cNvPr>
          <p:cNvSpPr>
            <a:spLocks noGrp="1"/>
          </p:cNvSpPr>
          <p:nvPr>
            <p:ph type="title"/>
          </p:nvPr>
        </p:nvSpPr>
        <p:spPr/>
        <p:txBody>
          <a:bodyPr/>
          <a:lstStyle/>
          <a:p>
            <a:r>
              <a:rPr lang="en-GB"/>
              <a:t>Click to edit Master title style</a:t>
            </a:r>
            <a:endParaRPr lang="en-ZA"/>
          </a:p>
        </p:txBody>
      </p:sp>
      <p:sp>
        <p:nvSpPr>
          <p:cNvPr id="3" name="Content Placeholder 2">
            <a:extLst>
              <a:ext uri="{FF2B5EF4-FFF2-40B4-BE49-F238E27FC236}">
                <a16:creationId xmlns:a16="http://schemas.microsoft.com/office/drawing/2014/main" id="{45CFA97E-4182-2744-D289-0BC65A51B0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a:extLst>
              <a:ext uri="{FF2B5EF4-FFF2-40B4-BE49-F238E27FC236}">
                <a16:creationId xmlns:a16="http://schemas.microsoft.com/office/drawing/2014/main" id="{430BC75A-9C08-EFEA-AA12-EEF5AB855C99}"/>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5" name="Footer Placeholder 4">
            <a:extLst>
              <a:ext uri="{FF2B5EF4-FFF2-40B4-BE49-F238E27FC236}">
                <a16:creationId xmlns:a16="http://schemas.microsoft.com/office/drawing/2014/main" id="{6D93855C-BA1B-AB40-E5E4-37101863C4A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943DCB9-64A5-61C6-043E-7D6D3939E77A}"/>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3392576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E354-7A53-F41C-6EA2-43BEC0A8BDF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ZA"/>
          </a:p>
        </p:txBody>
      </p:sp>
      <p:sp>
        <p:nvSpPr>
          <p:cNvPr id="3" name="Text Placeholder 2">
            <a:extLst>
              <a:ext uri="{FF2B5EF4-FFF2-40B4-BE49-F238E27FC236}">
                <a16:creationId xmlns:a16="http://schemas.microsoft.com/office/drawing/2014/main" id="{DE493608-6C2D-1590-EF74-35146B12E2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5ECDB0-D5A2-F4DF-8BE5-EEED0B724063}"/>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5" name="Footer Placeholder 4">
            <a:extLst>
              <a:ext uri="{FF2B5EF4-FFF2-40B4-BE49-F238E27FC236}">
                <a16:creationId xmlns:a16="http://schemas.microsoft.com/office/drawing/2014/main" id="{7AFF3216-56E1-4D8D-CF84-ADFD391E902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85AAFD5-2D64-534B-5C7F-1628A3983978}"/>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1050577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4E82-C821-01A2-5152-32DDCFA40101}"/>
              </a:ext>
            </a:extLst>
          </p:cNvPr>
          <p:cNvSpPr>
            <a:spLocks noGrp="1"/>
          </p:cNvSpPr>
          <p:nvPr>
            <p:ph type="title"/>
          </p:nvPr>
        </p:nvSpPr>
        <p:spPr/>
        <p:txBody>
          <a:bodyPr/>
          <a:lstStyle/>
          <a:p>
            <a:r>
              <a:rPr lang="en-GB"/>
              <a:t>Click to edit Master title style</a:t>
            </a:r>
            <a:endParaRPr lang="en-ZA"/>
          </a:p>
        </p:txBody>
      </p:sp>
      <p:sp>
        <p:nvSpPr>
          <p:cNvPr id="3" name="Content Placeholder 2">
            <a:extLst>
              <a:ext uri="{FF2B5EF4-FFF2-40B4-BE49-F238E27FC236}">
                <a16:creationId xmlns:a16="http://schemas.microsoft.com/office/drawing/2014/main" id="{FDA46543-9A49-091F-5F20-8E0B0C1F66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Content Placeholder 3">
            <a:extLst>
              <a:ext uri="{FF2B5EF4-FFF2-40B4-BE49-F238E27FC236}">
                <a16:creationId xmlns:a16="http://schemas.microsoft.com/office/drawing/2014/main" id="{EA8CE4DB-551C-E493-5C2D-4674687FFF1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5" name="Date Placeholder 4">
            <a:extLst>
              <a:ext uri="{FF2B5EF4-FFF2-40B4-BE49-F238E27FC236}">
                <a16:creationId xmlns:a16="http://schemas.microsoft.com/office/drawing/2014/main" id="{6F176A57-BE16-F66D-C9BF-BCA357DB4EF9}"/>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6" name="Footer Placeholder 5">
            <a:extLst>
              <a:ext uri="{FF2B5EF4-FFF2-40B4-BE49-F238E27FC236}">
                <a16:creationId xmlns:a16="http://schemas.microsoft.com/office/drawing/2014/main" id="{A8B48291-AABA-C0B6-8833-2046E055B1B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42813462-A886-85D5-43C3-0566312782E8}"/>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2057487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B62E-0B14-448D-4DE6-C59EEC846FD5}"/>
              </a:ext>
            </a:extLst>
          </p:cNvPr>
          <p:cNvSpPr>
            <a:spLocks noGrp="1"/>
          </p:cNvSpPr>
          <p:nvPr>
            <p:ph type="title"/>
          </p:nvPr>
        </p:nvSpPr>
        <p:spPr>
          <a:xfrm>
            <a:off x="839788" y="365125"/>
            <a:ext cx="10515600" cy="1325563"/>
          </a:xfrm>
        </p:spPr>
        <p:txBody>
          <a:bodyPr/>
          <a:lstStyle/>
          <a:p>
            <a:r>
              <a:rPr lang="en-GB"/>
              <a:t>Click to edit Master title style</a:t>
            </a:r>
            <a:endParaRPr lang="en-ZA"/>
          </a:p>
        </p:txBody>
      </p:sp>
      <p:sp>
        <p:nvSpPr>
          <p:cNvPr id="3" name="Text Placeholder 2">
            <a:extLst>
              <a:ext uri="{FF2B5EF4-FFF2-40B4-BE49-F238E27FC236}">
                <a16:creationId xmlns:a16="http://schemas.microsoft.com/office/drawing/2014/main" id="{C89BFF6B-5BE3-7259-988D-7923D137F6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6BBD9B7-C263-D89A-6BCA-4FA1CDBA2D4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5" name="Text Placeholder 4">
            <a:extLst>
              <a:ext uri="{FF2B5EF4-FFF2-40B4-BE49-F238E27FC236}">
                <a16:creationId xmlns:a16="http://schemas.microsoft.com/office/drawing/2014/main" id="{A5847890-FBE4-C4E7-F892-1A7D7B1532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FEB8440-28C7-6958-6C33-E827AF1B5F0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7" name="Date Placeholder 6">
            <a:extLst>
              <a:ext uri="{FF2B5EF4-FFF2-40B4-BE49-F238E27FC236}">
                <a16:creationId xmlns:a16="http://schemas.microsoft.com/office/drawing/2014/main" id="{30D2EB35-423D-58E7-38DD-54879A59405D}"/>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8" name="Footer Placeholder 7">
            <a:extLst>
              <a:ext uri="{FF2B5EF4-FFF2-40B4-BE49-F238E27FC236}">
                <a16:creationId xmlns:a16="http://schemas.microsoft.com/office/drawing/2014/main" id="{370DA524-6AEC-92FA-9AAF-EB4CF734CFE1}"/>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C7770018-21F4-C503-B4C4-387D6BAB633E}"/>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267611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21D2-ECB8-A461-9E14-D10E90A7B228}"/>
              </a:ext>
            </a:extLst>
          </p:cNvPr>
          <p:cNvSpPr>
            <a:spLocks noGrp="1"/>
          </p:cNvSpPr>
          <p:nvPr>
            <p:ph type="title"/>
          </p:nvPr>
        </p:nvSpPr>
        <p:spPr/>
        <p:txBody>
          <a:bodyPr/>
          <a:lstStyle/>
          <a:p>
            <a:r>
              <a:rPr lang="en-GB"/>
              <a:t>Click to edit Master title style</a:t>
            </a:r>
            <a:endParaRPr lang="en-ZA"/>
          </a:p>
        </p:txBody>
      </p:sp>
      <p:sp>
        <p:nvSpPr>
          <p:cNvPr id="3" name="Date Placeholder 2">
            <a:extLst>
              <a:ext uri="{FF2B5EF4-FFF2-40B4-BE49-F238E27FC236}">
                <a16:creationId xmlns:a16="http://schemas.microsoft.com/office/drawing/2014/main" id="{153ACC7C-2095-5DE1-ED20-27B108E0557C}"/>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4" name="Footer Placeholder 3">
            <a:extLst>
              <a:ext uri="{FF2B5EF4-FFF2-40B4-BE49-F238E27FC236}">
                <a16:creationId xmlns:a16="http://schemas.microsoft.com/office/drawing/2014/main" id="{77B2E27B-2ED4-DB7F-5F91-1DB96837381F}"/>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33A316DB-79D2-DE1F-ED7C-A6E4CDA2CA0C}"/>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405357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D8EE4F-5721-4B1C-A04D-F8BB8B24071B}"/>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3" name="Footer Placeholder 2">
            <a:extLst>
              <a:ext uri="{FF2B5EF4-FFF2-40B4-BE49-F238E27FC236}">
                <a16:creationId xmlns:a16="http://schemas.microsoft.com/office/drawing/2014/main" id="{FEDCF2E7-505E-2B7B-F102-6E98EBA7386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70E382BD-55B0-4EAF-9385-EBDC53CEDCB2}"/>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2986498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CC0A-2758-C1F7-E4F6-05EA4FEDFC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ZA"/>
          </a:p>
        </p:txBody>
      </p:sp>
      <p:sp>
        <p:nvSpPr>
          <p:cNvPr id="3" name="Content Placeholder 2">
            <a:extLst>
              <a:ext uri="{FF2B5EF4-FFF2-40B4-BE49-F238E27FC236}">
                <a16:creationId xmlns:a16="http://schemas.microsoft.com/office/drawing/2014/main" id="{9BA4F1B1-E235-CB94-A16D-A191AD7D4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Text Placeholder 3">
            <a:extLst>
              <a:ext uri="{FF2B5EF4-FFF2-40B4-BE49-F238E27FC236}">
                <a16:creationId xmlns:a16="http://schemas.microsoft.com/office/drawing/2014/main" id="{EBDB461D-C198-0FAC-464E-EE9E22EE44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5F2ED9-F0CB-C49C-6A59-043107DE8EE3}"/>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6" name="Footer Placeholder 5">
            <a:extLst>
              <a:ext uri="{FF2B5EF4-FFF2-40B4-BE49-F238E27FC236}">
                <a16:creationId xmlns:a16="http://schemas.microsoft.com/office/drawing/2014/main" id="{D6D1A880-2E08-991C-77E0-0D3B6D48C59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AF3248D0-1A51-EDDA-7E26-358E8CC601CB}"/>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208707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CEF7-9B5F-74C2-D532-CB095B11C8F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ZA"/>
          </a:p>
        </p:txBody>
      </p:sp>
      <p:sp>
        <p:nvSpPr>
          <p:cNvPr id="3" name="Picture Placeholder 2">
            <a:extLst>
              <a:ext uri="{FF2B5EF4-FFF2-40B4-BE49-F238E27FC236}">
                <a16:creationId xmlns:a16="http://schemas.microsoft.com/office/drawing/2014/main" id="{C820AF99-4C90-9B45-97C3-B5F986FD3F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6552801F-388C-55C0-1A25-124713EEC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066BBD-0387-78B2-921D-801FC6244ED0}"/>
              </a:ext>
            </a:extLst>
          </p:cNvPr>
          <p:cNvSpPr>
            <a:spLocks noGrp="1"/>
          </p:cNvSpPr>
          <p:nvPr>
            <p:ph type="dt" sz="half" idx="10"/>
          </p:nvPr>
        </p:nvSpPr>
        <p:spPr/>
        <p:txBody>
          <a:bodyPr/>
          <a:lstStyle/>
          <a:p>
            <a:fld id="{1693C48A-0EA4-4FB5-83A5-09B27C502E11}" type="datetimeFigureOut">
              <a:rPr lang="en-ZA" smtClean="0"/>
              <a:t>2025/04/04</a:t>
            </a:fld>
            <a:endParaRPr lang="en-ZA"/>
          </a:p>
        </p:txBody>
      </p:sp>
      <p:sp>
        <p:nvSpPr>
          <p:cNvPr id="6" name="Footer Placeholder 5">
            <a:extLst>
              <a:ext uri="{FF2B5EF4-FFF2-40B4-BE49-F238E27FC236}">
                <a16:creationId xmlns:a16="http://schemas.microsoft.com/office/drawing/2014/main" id="{10155A66-3D8A-14DF-F81F-D42ABF27C8F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5FD22159-729B-E3BE-5FAA-106ABD4DD40E}"/>
              </a:ext>
            </a:extLst>
          </p:cNvPr>
          <p:cNvSpPr>
            <a:spLocks noGrp="1"/>
          </p:cNvSpPr>
          <p:nvPr>
            <p:ph type="sldNum" sz="quarter" idx="12"/>
          </p:nvPr>
        </p:nvSpPr>
        <p:spPr/>
        <p:txBody>
          <a:bodyPr/>
          <a:lstStyle/>
          <a:p>
            <a:fld id="{73A2CFDF-38AA-42A9-8608-C9AD484E2997}" type="slidenum">
              <a:rPr lang="en-ZA" smtClean="0"/>
              <a:t>‹#›</a:t>
            </a:fld>
            <a:endParaRPr lang="en-ZA"/>
          </a:p>
        </p:txBody>
      </p:sp>
    </p:spTree>
    <p:extLst>
      <p:ext uri="{BB962C8B-B14F-4D97-AF65-F5344CB8AC3E}">
        <p14:creationId xmlns:p14="http://schemas.microsoft.com/office/powerpoint/2010/main" val="882068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B79AD2-51ED-BD4A-E84C-A6F1731E37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ZA"/>
          </a:p>
        </p:txBody>
      </p:sp>
      <p:sp>
        <p:nvSpPr>
          <p:cNvPr id="3" name="Text Placeholder 2">
            <a:extLst>
              <a:ext uri="{FF2B5EF4-FFF2-40B4-BE49-F238E27FC236}">
                <a16:creationId xmlns:a16="http://schemas.microsoft.com/office/drawing/2014/main" id="{47349164-31F8-E203-D30C-928F494CDF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4" name="Date Placeholder 3">
            <a:extLst>
              <a:ext uri="{FF2B5EF4-FFF2-40B4-BE49-F238E27FC236}">
                <a16:creationId xmlns:a16="http://schemas.microsoft.com/office/drawing/2014/main" id="{3C230AD3-658E-EB1D-716F-F93CD5C1F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3C48A-0EA4-4FB5-83A5-09B27C502E11}" type="datetimeFigureOut">
              <a:rPr lang="en-ZA" smtClean="0"/>
              <a:t>2025/04/04</a:t>
            </a:fld>
            <a:endParaRPr lang="en-ZA"/>
          </a:p>
        </p:txBody>
      </p:sp>
      <p:sp>
        <p:nvSpPr>
          <p:cNvPr id="5" name="Footer Placeholder 4">
            <a:extLst>
              <a:ext uri="{FF2B5EF4-FFF2-40B4-BE49-F238E27FC236}">
                <a16:creationId xmlns:a16="http://schemas.microsoft.com/office/drawing/2014/main" id="{9916D7BA-D1BD-DBD5-CB6D-616E3648B5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BD8F892D-DC6C-20DD-D199-0F76370E4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2CFDF-38AA-42A9-8608-C9AD484E2997}" type="slidenum">
              <a:rPr lang="en-ZA" smtClean="0"/>
              <a:t>‹#›</a:t>
            </a:fld>
            <a:endParaRPr lang="en-ZA"/>
          </a:p>
        </p:txBody>
      </p:sp>
    </p:spTree>
    <p:extLst>
      <p:ext uri="{BB962C8B-B14F-4D97-AF65-F5344CB8AC3E}">
        <p14:creationId xmlns:p14="http://schemas.microsoft.com/office/powerpoint/2010/main" val="4001002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1371F7B-0F8D-C109-14BE-E455F5F403B5}"/>
              </a:ext>
            </a:extLst>
          </p:cNvPr>
          <p:cNvPicPr>
            <a:picLocks noGrp="1" noChangeAspect="1"/>
          </p:cNvPicPr>
          <p:nvPr>
            <p:ph type="pic" idx="1"/>
          </p:nvPr>
        </p:nvPicPr>
        <p:blipFill>
          <a:blip r:embed="rId2"/>
          <a:srcRect t="3422" b="2828"/>
          <a:stretch/>
        </p:blipFill>
        <p:spPr>
          <a:xfrm>
            <a:off x="1" y="1"/>
            <a:ext cx="12192000" cy="6857999"/>
          </a:xfrm>
          <a:prstGeom prst="rect">
            <a:avLst/>
          </a:prstGeom>
        </p:spPr>
      </p:pic>
      <p:sp useBgFill="1">
        <p:nvSpPr>
          <p:cNvPr id="12" name="Freeform: Shape 11">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91DD5E4-7E2B-913A-DCB1-1A33ACA9444F}"/>
              </a:ext>
            </a:extLst>
          </p:cNvPr>
          <p:cNvSpPr>
            <a:spLocks noGrp="1"/>
          </p:cNvSpPr>
          <p:nvPr>
            <p:ph type="title"/>
          </p:nvPr>
        </p:nvSpPr>
        <p:spPr>
          <a:xfrm>
            <a:off x="1037809" y="1071350"/>
            <a:ext cx="4775162" cy="1339382"/>
          </a:xfrm>
        </p:spPr>
        <p:txBody>
          <a:bodyPr vert="horz" lIns="91440" tIns="45720" rIns="91440" bIns="45720" rtlCol="0" anchor="ctr">
            <a:normAutofit fontScale="90000"/>
          </a:bodyPr>
          <a:lstStyle/>
          <a:p>
            <a:pPr algn="ctr"/>
            <a:r>
              <a:rPr lang="en-US" sz="3600" b="1" cap="all" dirty="0"/>
              <a:t>Welcome to my Cyber   Droid  Code Presentation</a:t>
            </a:r>
          </a:p>
        </p:txBody>
      </p:sp>
      <p:sp>
        <p:nvSpPr>
          <p:cNvPr id="14"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3B58F1B-8172-003A-8779-9D14A65EFE21}"/>
              </a:ext>
            </a:extLst>
          </p:cNvPr>
          <p:cNvSpPr>
            <a:spLocks noGrp="1"/>
          </p:cNvSpPr>
          <p:nvPr>
            <p:ph type="body" sz="half" idx="2"/>
          </p:nvPr>
        </p:nvSpPr>
        <p:spPr>
          <a:xfrm>
            <a:off x="1189318" y="2127025"/>
            <a:ext cx="4458446" cy="3036196"/>
          </a:xfrm>
        </p:spPr>
        <p:txBody>
          <a:bodyPr vert="horz" lIns="91440" tIns="45720" rIns="91440" bIns="45720" rtlCol="0" anchor="ctr">
            <a:normAutofit/>
          </a:bodyPr>
          <a:lstStyle/>
          <a:p>
            <a:endParaRPr lang="en-US" sz="1700" dirty="0"/>
          </a:p>
          <a:p>
            <a:pPr marL="342900" indent="-228600">
              <a:buFont typeface="Arial" panose="020B0604020202020204" pitchFamily="34" charset="0"/>
              <a:buChar char="•"/>
            </a:pPr>
            <a:r>
              <a:rPr lang="en-US" sz="1700" dirty="0"/>
              <a:t>Objective: In this presentation, we will explore the inner workings of Cyber Droid, a friendly assistant designed to help users navigate the complexities of online safety.</a:t>
            </a:r>
          </a:p>
          <a:p>
            <a:pPr marL="342900" indent="-228600">
              <a:buFont typeface="Arial" panose="020B0604020202020204" pitchFamily="34" charset="0"/>
              <a:buChar char="•"/>
            </a:pPr>
            <a:r>
              <a:rPr lang="en-US" sz="1700" dirty="0"/>
              <a:t>Key Features: The bot integrates voice interaction, displays engaging ASCII art, handles user input effectively, and provides informative responses on cybersecurity topics.</a:t>
            </a:r>
          </a:p>
        </p:txBody>
      </p:sp>
    </p:spTree>
    <p:extLst>
      <p:ext uri="{BB962C8B-B14F-4D97-AF65-F5344CB8AC3E}">
        <p14:creationId xmlns:p14="http://schemas.microsoft.com/office/powerpoint/2010/main" val="498611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9219A0-2B86-06A4-184D-1C436AD9C738}"/>
              </a:ext>
            </a:extLst>
          </p:cNvPr>
          <p:cNvSpPr>
            <a:spLocks noGrp="1"/>
          </p:cNvSpPr>
          <p:nvPr>
            <p:ph type="title"/>
          </p:nvPr>
        </p:nvSpPr>
        <p:spPr>
          <a:xfrm>
            <a:off x="640080" y="325369"/>
            <a:ext cx="4368602" cy="1956841"/>
          </a:xfrm>
        </p:spPr>
        <p:txBody>
          <a:bodyPr anchor="b">
            <a:normAutofit/>
          </a:bodyPr>
          <a:lstStyle/>
          <a:p>
            <a:r>
              <a:rPr lang="en-ZA" sz="5400" b="1" u="sng" dirty="0">
                <a:solidFill>
                  <a:schemeClr val="bg1"/>
                </a:solidFill>
              </a:rPr>
              <a:t>Error Handling</a:t>
            </a:r>
            <a:br>
              <a:rPr lang="en-ZA" sz="5400" dirty="0">
                <a:solidFill>
                  <a:schemeClr val="bg1"/>
                </a:solidFill>
              </a:rPr>
            </a:br>
            <a:endParaRPr lang="en-ZA" sz="5400" dirty="0">
              <a:solidFill>
                <a:schemeClr val="bg1"/>
              </a:solidFill>
            </a:endParaRP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4E0716-564E-06F3-D822-90694AF9A908}"/>
              </a:ext>
            </a:extLst>
          </p:cNvPr>
          <p:cNvSpPr>
            <a:spLocks noGrp="1"/>
          </p:cNvSpPr>
          <p:nvPr>
            <p:ph idx="1"/>
          </p:nvPr>
        </p:nvSpPr>
        <p:spPr>
          <a:xfrm>
            <a:off x="640080" y="2872899"/>
            <a:ext cx="4243589" cy="3320668"/>
          </a:xfrm>
        </p:spPr>
        <p:txBody>
          <a:bodyPr>
            <a:normAutofit/>
          </a:bodyPr>
          <a:lstStyle/>
          <a:p>
            <a:pPr marL="0" indent="0">
              <a:buNone/>
            </a:pPr>
            <a:r>
              <a:rPr lang="en-GB" sz="1700" dirty="0">
                <a:solidFill>
                  <a:schemeClr val="bg1"/>
                </a:solidFill>
              </a:rPr>
              <a:t>  </a:t>
            </a:r>
            <a:r>
              <a:rPr lang="en-GB" sz="1700" b="1" u="sng" dirty="0">
                <a:solidFill>
                  <a:schemeClr val="bg1"/>
                </a:solidFill>
              </a:rPr>
              <a:t>Input Validation:</a:t>
            </a:r>
          </a:p>
          <a:p>
            <a:r>
              <a:rPr lang="en-GB" sz="1700" dirty="0">
                <a:solidFill>
                  <a:schemeClr val="bg1"/>
                </a:solidFill>
              </a:rPr>
              <a:t>The bot checks for empty input and prompts the user to rephrase their question. This ensures that the conversation remains meaningful, and that the bot can provide accurate responses.</a:t>
            </a:r>
          </a:p>
          <a:p>
            <a:pPr marL="0" indent="0">
              <a:buNone/>
            </a:pPr>
            <a:r>
              <a:rPr lang="en-GB" sz="1700" dirty="0">
                <a:solidFill>
                  <a:schemeClr val="bg1"/>
                </a:solidFill>
              </a:rPr>
              <a:t>  </a:t>
            </a:r>
            <a:r>
              <a:rPr lang="en-GB" sz="1700" b="1" dirty="0">
                <a:solidFill>
                  <a:schemeClr val="bg1"/>
                </a:solidFill>
              </a:rPr>
              <a:t>Fallback Responses:</a:t>
            </a:r>
          </a:p>
          <a:p>
            <a:r>
              <a:rPr lang="en-GB" sz="1700" dirty="0">
                <a:solidFill>
                  <a:schemeClr val="bg1"/>
                </a:solidFill>
              </a:rPr>
              <a:t>If the user’s input does not match any known topics, the bot encourages them to ask about other cybersecurity subjects, maintaining engagement and providing guidance.</a:t>
            </a:r>
            <a:endParaRPr lang="en-ZA" sz="1700" dirty="0">
              <a:solidFill>
                <a:schemeClr val="bg1"/>
              </a:solidFill>
            </a:endParaRPr>
          </a:p>
        </p:txBody>
      </p:sp>
      <p:pic>
        <p:nvPicPr>
          <p:cNvPr id="14" name="Picture 13" descr="Robot operating a machine">
            <a:extLst>
              <a:ext uri="{FF2B5EF4-FFF2-40B4-BE49-F238E27FC236}">
                <a16:creationId xmlns:a16="http://schemas.microsoft.com/office/drawing/2014/main" id="{E2C0887E-CAE6-37A1-1BB5-413576BE40B3}"/>
              </a:ext>
            </a:extLst>
          </p:cNvPr>
          <p:cNvPicPr>
            <a:picLocks noChangeAspect="1"/>
          </p:cNvPicPr>
          <p:nvPr/>
        </p:nvPicPr>
        <p:blipFill>
          <a:blip r:embed="rId2"/>
          <a:srcRect l="12470" r="10549" b="1"/>
          <a:stretch/>
        </p:blipFill>
        <p:spPr>
          <a:xfrm>
            <a:off x="5311702" y="10"/>
            <a:ext cx="6878775" cy="6857990"/>
          </a:xfrm>
          <a:prstGeom prst="rect">
            <a:avLst/>
          </a:prstGeom>
          <a:ln>
            <a:noFill/>
          </a:ln>
          <a:effectLst>
            <a:softEdge rad="112500"/>
          </a:effectLst>
        </p:spPr>
      </p:pic>
    </p:spTree>
    <p:extLst>
      <p:ext uri="{BB962C8B-B14F-4D97-AF65-F5344CB8AC3E}">
        <p14:creationId xmlns:p14="http://schemas.microsoft.com/office/powerpoint/2010/main" val="2935615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hopscotch on a sidewalk">
            <a:extLst>
              <a:ext uri="{FF2B5EF4-FFF2-40B4-BE49-F238E27FC236}">
                <a16:creationId xmlns:a16="http://schemas.microsoft.com/office/drawing/2014/main" id="{5A64A69E-F158-BB64-D8BE-9620941DE3E6}"/>
              </a:ext>
            </a:extLst>
          </p:cNvPr>
          <p:cNvPicPr>
            <a:picLocks noChangeAspect="1"/>
          </p:cNvPicPr>
          <p:nvPr/>
        </p:nvPicPr>
        <p:blipFill>
          <a:blip r:embed="rId2">
            <a:alphaModFix amt="50000"/>
          </a:blip>
          <a:srcRect t="8301" r="-1" b="7408"/>
          <a:stretch/>
        </p:blipFill>
        <p:spPr>
          <a:xfrm>
            <a:off x="20" y="10"/>
            <a:ext cx="12188930" cy="6857990"/>
          </a:xfrm>
          <a:prstGeom prst="rect">
            <a:avLst/>
          </a:prstGeom>
        </p:spPr>
      </p:pic>
      <p:sp>
        <p:nvSpPr>
          <p:cNvPr id="2" name="Title 1">
            <a:extLst>
              <a:ext uri="{FF2B5EF4-FFF2-40B4-BE49-F238E27FC236}">
                <a16:creationId xmlns:a16="http://schemas.microsoft.com/office/drawing/2014/main" id="{BE01EBD9-0332-BDAE-ADCD-15851F33EBCB}"/>
              </a:ext>
            </a:extLst>
          </p:cNvPr>
          <p:cNvSpPr>
            <a:spLocks noGrp="1"/>
          </p:cNvSpPr>
          <p:nvPr>
            <p:ph type="ctrTitle"/>
          </p:nvPr>
        </p:nvSpPr>
        <p:spPr>
          <a:xfrm>
            <a:off x="1524000" y="1122363"/>
            <a:ext cx="9144000" cy="3063240"/>
          </a:xfrm>
        </p:spPr>
        <p:txBody>
          <a:bodyPr>
            <a:normAutofit/>
          </a:bodyPr>
          <a:lstStyle/>
          <a:p>
            <a:r>
              <a:rPr lang="en-ZA" sz="6600">
                <a:solidFill>
                  <a:schemeClr val="bg1"/>
                </a:solidFill>
              </a:rPr>
              <a:t>THE END </a:t>
            </a:r>
          </a:p>
        </p:txBody>
      </p:sp>
      <p:sp>
        <p:nvSpPr>
          <p:cNvPr id="3" name="Subtitle 2">
            <a:extLst>
              <a:ext uri="{FF2B5EF4-FFF2-40B4-BE49-F238E27FC236}">
                <a16:creationId xmlns:a16="http://schemas.microsoft.com/office/drawing/2014/main" id="{5B3E67F4-03B7-FE3F-8C02-8BBCB868772D}"/>
              </a:ext>
            </a:extLst>
          </p:cNvPr>
          <p:cNvSpPr>
            <a:spLocks noGrp="1"/>
          </p:cNvSpPr>
          <p:nvPr>
            <p:ph type="subTitle" idx="1"/>
          </p:nvPr>
        </p:nvSpPr>
        <p:spPr>
          <a:xfrm>
            <a:off x="1527048" y="4599432"/>
            <a:ext cx="9144000" cy="1536192"/>
          </a:xfrm>
        </p:spPr>
        <p:txBody>
          <a:bodyPr>
            <a:normAutofit/>
          </a:bodyPr>
          <a:lstStyle/>
          <a:p>
            <a:r>
              <a:rPr lang="en-ZA">
                <a:solidFill>
                  <a:schemeClr val="bg1"/>
                </a:solidFill>
              </a:rPr>
              <a:t>THANK YOU </a:t>
            </a:r>
          </a:p>
          <a:p>
            <a:r>
              <a:rPr lang="en-ZA">
                <a:solidFill>
                  <a:schemeClr val="bg1"/>
                </a:solidFill>
              </a:rPr>
              <a:t>ST10447718</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4084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3" name="Rectangle 22">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7FD02AAD-6ADE-6846-0720-DFD1D8852D09}"/>
              </a:ext>
            </a:extLst>
          </p:cNvPr>
          <p:cNvSpPr>
            <a:spLocks noGrp="1"/>
          </p:cNvSpPr>
          <p:nvPr>
            <p:ph type="title"/>
          </p:nvPr>
        </p:nvSpPr>
        <p:spPr>
          <a:xfrm>
            <a:off x="1998875" y="1302871"/>
            <a:ext cx="8188026" cy="2044650"/>
          </a:xfrm>
        </p:spPr>
        <p:txBody>
          <a:bodyPr anchor="b">
            <a:normAutofit/>
          </a:bodyPr>
          <a:lstStyle/>
          <a:p>
            <a:pPr algn="ctr"/>
            <a:r>
              <a:rPr lang="en-ZA" sz="4800" b="1"/>
              <a:t>Code Structure</a:t>
            </a:r>
          </a:p>
        </p:txBody>
      </p:sp>
      <p:sp>
        <p:nvSpPr>
          <p:cNvPr id="3" name="Content Placeholder 2">
            <a:extLst>
              <a:ext uri="{FF2B5EF4-FFF2-40B4-BE49-F238E27FC236}">
                <a16:creationId xmlns:a16="http://schemas.microsoft.com/office/drawing/2014/main" id="{CC34AAD6-FE87-467C-AEDD-EFFA76932CAA}"/>
              </a:ext>
            </a:extLst>
          </p:cNvPr>
          <p:cNvSpPr>
            <a:spLocks noGrp="1"/>
          </p:cNvSpPr>
          <p:nvPr>
            <p:ph idx="1"/>
          </p:nvPr>
        </p:nvSpPr>
        <p:spPr>
          <a:xfrm>
            <a:off x="1993641" y="3519236"/>
            <a:ext cx="8192843" cy="2057046"/>
          </a:xfrm>
        </p:spPr>
        <p:txBody>
          <a:bodyPr anchor="t">
            <a:normAutofit/>
          </a:bodyPr>
          <a:lstStyle/>
          <a:p>
            <a:pPr marL="0" indent="0" algn="ctr">
              <a:buNone/>
            </a:pPr>
            <a:r>
              <a:rPr lang="en-GB" sz="1000" b="1" u="sng"/>
              <a:t>Namespaces:</a:t>
            </a:r>
          </a:p>
          <a:p>
            <a:pPr algn="ctr"/>
            <a:r>
              <a:rPr lang="en-GB" sz="1000"/>
              <a:t> “Using System”: Provides fundamental classes and base functionality for the application.</a:t>
            </a:r>
          </a:p>
          <a:p>
            <a:pPr algn="ctr"/>
            <a:r>
              <a:rPr lang="en-GB" sz="1000"/>
              <a:t> “Using System.Speech.Synthesis”: Enables the bot to convert text to speech, allowing for interactive voice responses.</a:t>
            </a:r>
          </a:p>
          <a:p>
            <a:pPr algn="ctr"/>
            <a:r>
              <a:rPr lang="en-GB" sz="1000"/>
              <a:t>“Using System.Threading”: Facilitates multithreading, allowing the bot to perform multiple tasks simultaneously, such as displaying ASCII art while speaking.</a:t>
            </a:r>
          </a:p>
          <a:p>
            <a:pPr algn="ctr"/>
            <a:r>
              <a:rPr lang="en-GB" sz="1000"/>
              <a:t>“Using System.Collections.Generic”: Supports the use of collections, which can be useful for managing lists of responses or user data.</a:t>
            </a:r>
          </a:p>
          <a:p>
            <a:pPr marL="0" indent="0" algn="ctr">
              <a:buNone/>
            </a:pPr>
            <a:r>
              <a:rPr lang="en-GB" sz="1000" b="1" u="sng"/>
              <a:t>Main Class:</a:t>
            </a:r>
          </a:p>
          <a:p>
            <a:pPr algn="ctr"/>
            <a:r>
              <a:rPr lang="en-GB" sz="1000"/>
              <a:t> The Program class encapsulates the entire logic of the bot, serving as the entry point for execution.</a:t>
            </a:r>
          </a:p>
          <a:p>
            <a:pPr algn="ctr"/>
            <a:endParaRPr lang="en-ZA" sz="1000"/>
          </a:p>
        </p:txBody>
      </p:sp>
    </p:spTree>
    <p:extLst>
      <p:ext uri="{BB962C8B-B14F-4D97-AF65-F5344CB8AC3E}">
        <p14:creationId xmlns:p14="http://schemas.microsoft.com/office/powerpoint/2010/main" val="3911676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209DA0E-F2DE-311C-3F46-00C81C648959}"/>
              </a:ext>
            </a:extLst>
          </p:cNvPr>
          <p:cNvPicPr>
            <a:picLocks noChangeAspect="1"/>
          </p:cNvPicPr>
          <p:nvPr/>
        </p:nvPicPr>
        <p:blipFill>
          <a:blip r:embed="rId2">
            <a:alphaModFix amt="35000"/>
          </a:blip>
          <a:srcRect t="3433"/>
          <a:stretch/>
        </p:blipFill>
        <p:spPr>
          <a:xfrm>
            <a:off x="20" y="10"/>
            <a:ext cx="12191980" cy="6857990"/>
          </a:xfrm>
          <a:prstGeom prst="rect">
            <a:avLst/>
          </a:prstGeom>
        </p:spPr>
      </p:pic>
      <p:sp>
        <p:nvSpPr>
          <p:cNvPr id="2" name="Title 1">
            <a:extLst>
              <a:ext uri="{FF2B5EF4-FFF2-40B4-BE49-F238E27FC236}">
                <a16:creationId xmlns:a16="http://schemas.microsoft.com/office/drawing/2014/main" id="{0B2E28D6-1E8B-81A2-7022-D70B7A049EA5}"/>
              </a:ext>
            </a:extLst>
          </p:cNvPr>
          <p:cNvSpPr>
            <a:spLocks noGrp="1"/>
          </p:cNvSpPr>
          <p:nvPr>
            <p:ph type="title"/>
          </p:nvPr>
        </p:nvSpPr>
        <p:spPr>
          <a:xfrm>
            <a:off x="838200" y="365125"/>
            <a:ext cx="10515600" cy="1325563"/>
          </a:xfrm>
        </p:spPr>
        <p:txBody>
          <a:bodyPr>
            <a:normAutofit/>
          </a:bodyPr>
          <a:lstStyle/>
          <a:p>
            <a:r>
              <a:rPr lang="en-ZA">
                <a:solidFill>
                  <a:srgbClr val="FFFFFF"/>
                </a:solidFill>
              </a:rPr>
              <a:t>   </a:t>
            </a:r>
            <a:r>
              <a:rPr lang="en-ZA" b="1">
                <a:solidFill>
                  <a:srgbClr val="FFFFFF"/>
                </a:solidFill>
              </a:rPr>
              <a:t>Main Method Overview</a:t>
            </a:r>
            <a:br>
              <a:rPr lang="en-ZA">
                <a:solidFill>
                  <a:srgbClr val="FFFFFF"/>
                </a:solidFill>
              </a:rPr>
            </a:br>
            <a:endParaRPr lang="en-ZA">
              <a:solidFill>
                <a:srgbClr val="FFFFFF"/>
              </a:solidFill>
            </a:endParaRPr>
          </a:p>
        </p:txBody>
      </p:sp>
      <p:graphicFrame>
        <p:nvGraphicFramePr>
          <p:cNvPr id="15" name="Content Placeholder 2">
            <a:extLst>
              <a:ext uri="{FF2B5EF4-FFF2-40B4-BE49-F238E27FC236}">
                <a16:creationId xmlns:a16="http://schemas.microsoft.com/office/drawing/2014/main" id="{E3CD0BD6-4E28-6CA5-65C1-E7B80C0E7A1A}"/>
              </a:ext>
            </a:extLst>
          </p:cNvPr>
          <p:cNvGraphicFramePr>
            <a:graphicFrameLocks noGrp="1"/>
          </p:cNvGraphicFramePr>
          <p:nvPr>
            <p:ph idx="1"/>
            <p:extLst>
              <p:ext uri="{D42A27DB-BD31-4B8C-83A1-F6EECF244321}">
                <p14:modId xmlns:p14="http://schemas.microsoft.com/office/powerpoint/2010/main" val="990619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1635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0D950B-F5B4-46EB-9551-12F89EF0B694}"/>
              </a:ext>
            </a:extLst>
          </p:cNvPr>
          <p:cNvPicPr>
            <a:picLocks noChangeAspect="1"/>
          </p:cNvPicPr>
          <p:nvPr/>
        </p:nvPicPr>
        <p:blipFill>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F0FAE1C-A7E4-C04A-90C4-2D8DF5C06CED}"/>
              </a:ext>
            </a:extLst>
          </p:cNvPr>
          <p:cNvSpPr>
            <a:spLocks noGrp="1"/>
          </p:cNvSpPr>
          <p:nvPr>
            <p:ph type="title"/>
          </p:nvPr>
        </p:nvSpPr>
        <p:spPr>
          <a:xfrm>
            <a:off x="838200" y="365125"/>
            <a:ext cx="10515600" cy="1325563"/>
          </a:xfrm>
        </p:spPr>
        <p:txBody>
          <a:bodyPr>
            <a:normAutofit/>
          </a:bodyPr>
          <a:lstStyle/>
          <a:p>
            <a:r>
              <a:rPr lang="en-ZA" b="1">
                <a:solidFill>
                  <a:srgbClr val="FFFFFF"/>
                </a:solidFill>
              </a:rPr>
              <a:t>User Interaction</a:t>
            </a:r>
            <a:br>
              <a:rPr lang="en-ZA">
                <a:solidFill>
                  <a:srgbClr val="FFFFFF"/>
                </a:solidFill>
              </a:rPr>
            </a:br>
            <a:endParaRPr lang="en-ZA">
              <a:solidFill>
                <a:srgbClr val="FFFFFF"/>
              </a:solidFill>
            </a:endParaRPr>
          </a:p>
        </p:txBody>
      </p:sp>
      <p:graphicFrame>
        <p:nvGraphicFramePr>
          <p:cNvPr id="5" name="Content Placeholder 2">
            <a:extLst>
              <a:ext uri="{FF2B5EF4-FFF2-40B4-BE49-F238E27FC236}">
                <a16:creationId xmlns:a16="http://schemas.microsoft.com/office/drawing/2014/main" id="{202B03DC-DC12-F739-2018-FB8F16F058CA}"/>
              </a:ext>
            </a:extLst>
          </p:cNvPr>
          <p:cNvGraphicFramePr>
            <a:graphicFrameLocks noGrp="1"/>
          </p:cNvGraphicFramePr>
          <p:nvPr>
            <p:ph idx="1"/>
            <p:extLst>
              <p:ext uri="{D42A27DB-BD31-4B8C-83A1-F6EECF244321}">
                <p14:modId xmlns:p14="http://schemas.microsoft.com/office/powerpoint/2010/main" val="38964507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1640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452BBC6-2458-316F-4287-5E443522866C}"/>
              </a:ext>
            </a:extLst>
          </p:cNvPr>
          <p:cNvSpPr>
            <a:spLocks noGrp="1"/>
          </p:cNvSpPr>
          <p:nvPr>
            <p:ph type="title"/>
          </p:nvPr>
        </p:nvSpPr>
        <p:spPr>
          <a:xfrm>
            <a:off x="838200" y="669925"/>
            <a:ext cx="4508946" cy="1325563"/>
          </a:xfrm>
        </p:spPr>
        <p:txBody>
          <a:bodyPr anchor="b">
            <a:normAutofit/>
          </a:bodyPr>
          <a:lstStyle/>
          <a:p>
            <a:pPr algn="r"/>
            <a:r>
              <a:rPr lang="en-ZA" sz="3400">
                <a:solidFill>
                  <a:schemeClr val="bg1"/>
                </a:solidFill>
              </a:rPr>
              <a:t> </a:t>
            </a:r>
            <a:r>
              <a:rPr lang="en-ZA" sz="3400" b="1">
                <a:solidFill>
                  <a:schemeClr val="bg1"/>
                </a:solidFill>
              </a:rPr>
              <a:t>Main Conversation Loop</a:t>
            </a:r>
            <a:br>
              <a:rPr lang="en-ZA" sz="3400">
                <a:solidFill>
                  <a:schemeClr val="bg1"/>
                </a:solidFill>
              </a:rPr>
            </a:br>
            <a:endParaRPr lang="en-ZA" sz="34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E85A51-077E-0B34-AD54-8E291787F0F7}"/>
              </a:ext>
            </a:extLst>
          </p:cNvPr>
          <p:cNvSpPr>
            <a:spLocks noGrp="1"/>
          </p:cNvSpPr>
          <p:nvPr>
            <p:ph idx="1"/>
          </p:nvPr>
        </p:nvSpPr>
        <p:spPr>
          <a:xfrm>
            <a:off x="1392667" y="2398957"/>
            <a:ext cx="9406666" cy="3526144"/>
          </a:xfrm>
        </p:spPr>
        <p:txBody>
          <a:bodyPr>
            <a:normAutofit/>
          </a:bodyPr>
          <a:lstStyle/>
          <a:p>
            <a:pPr marL="0" indent="0">
              <a:buNone/>
            </a:pPr>
            <a:endParaRPr lang="en-GB" sz="2000">
              <a:solidFill>
                <a:schemeClr val="bg1"/>
              </a:solidFill>
            </a:endParaRPr>
          </a:p>
          <a:p>
            <a:pPr marL="0" indent="0">
              <a:buNone/>
            </a:pPr>
            <a:r>
              <a:rPr lang="en-GB" sz="2000" b="1" u="sng">
                <a:solidFill>
                  <a:schemeClr val="bg1"/>
                </a:solidFill>
              </a:rPr>
              <a:t>Continuous Interaction:</a:t>
            </a:r>
          </a:p>
          <a:p>
            <a:r>
              <a:rPr lang="en-GB" sz="2000">
                <a:solidFill>
                  <a:schemeClr val="bg1"/>
                </a:solidFill>
              </a:rPr>
              <a:t>The bot enters a loop where it continuously listens for user input until the user types "exit." This allows for an ongoing conversation, making the interaction feel natural .</a:t>
            </a:r>
          </a:p>
          <a:p>
            <a:pPr marL="0" indent="0">
              <a:buNone/>
            </a:pPr>
            <a:r>
              <a:rPr lang="en-GB" sz="2000">
                <a:solidFill>
                  <a:schemeClr val="bg1"/>
                </a:solidFill>
              </a:rPr>
              <a:t> </a:t>
            </a:r>
            <a:r>
              <a:rPr lang="en-GB" sz="2000" b="1" u="sng">
                <a:solidFill>
                  <a:schemeClr val="bg1"/>
                </a:solidFill>
              </a:rPr>
              <a:t>Input Handling:</a:t>
            </a:r>
          </a:p>
          <a:p>
            <a:r>
              <a:rPr lang="en-GB" sz="2000">
                <a:solidFill>
                  <a:schemeClr val="bg1"/>
                </a:solidFill>
              </a:rPr>
              <a:t>If the user input is empty, the bot prompts the user to rephrase their question, ensuring clarity in communication. If the user types "exit," the bot responds with a friendly farewell and exits the loop gracefully.</a:t>
            </a:r>
          </a:p>
          <a:p>
            <a:endParaRPr lang="en-ZA"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4908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39CE95-194A-0F85-755C-03AD73D62FC1}"/>
              </a:ext>
            </a:extLst>
          </p:cNvPr>
          <p:cNvSpPr>
            <a:spLocks noGrp="1"/>
          </p:cNvSpPr>
          <p:nvPr>
            <p:ph type="title"/>
          </p:nvPr>
        </p:nvSpPr>
        <p:spPr>
          <a:xfrm>
            <a:off x="761803" y="350196"/>
            <a:ext cx="4646904" cy="1624520"/>
          </a:xfrm>
        </p:spPr>
        <p:txBody>
          <a:bodyPr anchor="ctr">
            <a:normAutofit/>
          </a:bodyPr>
          <a:lstStyle/>
          <a:p>
            <a:r>
              <a:rPr lang="en-ZA" sz="3700" b="1"/>
              <a:t>Simulated Typing Effect</a:t>
            </a:r>
            <a:br>
              <a:rPr lang="en-ZA" sz="3700"/>
            </a:br>
            <a:endParaRPr lang="en-ZA" sz="3700"/>
          </a:p>
        </p:txBody>
      </p:sp>
      <p:sp>
        <p:nvSpPr>
          <p:cNvPr id="3" name="Content Placeholder 2">
            <a:extLst>
              <a:ext uri="{FF2B5EF4-FFF2-40B4-BE49-F238E27FC236}">
                <a16:creationId xmlns:a16="http://schemas.microsoft.com/office/drawing/2014/main" id="{24E52F56-1572-6AAF-AAF5-989AF890D747}"/>
              </a:ext>
            </a:extLst>
          </p:cNvPr>
          <p:cNvSpPr>
            <a:spLocks noGrp="1"/>
          </p:cNvSpPr>
          <p:nvPr>
            <p:ph idx="1"/>
          </p:nvPr>
        </p:nvSpPr>
        <p:spPr>
          <a:xfrm>
            <a:off x="761802" y="2743200"/>
            <a:ext cx="4646905" cy="3613149"/>
          </a:xfrm>
        </p:spPr>
        <p:txBody>
          <a:bodyPr anchor="ctr">
            <a:normAutofit/>
          </a:bodyPr>
          <a:lstStyle/>
          <a:p>
            <a:endParaRPr lang="en-GB" sz="1700"/>
          </a:p>
          <a:p>
            <a:pPr marL="0" indent="0">
              <a:buNone/>
            </a:pPr>
            <a:r>
              <a:rPr lang="en-GB" sz="1700"/>
              <a:t> </a:t>
            </a:r>
            <a:r>
              <a:rPr lang="en-GB" sz="1700" b="1" u="sng"/>
              <a:t>Dynamic Responses:</a:t>
            </a:r>
          </a:p>
          <a:p>
            <a:r>
              <a:rPr lang="en-GB" sz="1700"/>
              <a:t>To enhance the user experience, the bot simulates a typing effect when delivering responses. This makes the interaction feel more human-like and engaging, as if the bot is thoughtfully crafting its replies.</a:t>
            </a:r>
          </a:p>
          <a:p>
            <a:pPr marL="0" indent="0">
              <a:buNone/>
            </a:pPr>
            <a:r>
              <a:rPr lang="en-GB" sz="1700"/>
              <a:t> </a:t>
            </a:r>
            <a:r>
              <a:rPr lang="en-GB" sz="1700" b="1" u="sng"/>
              <a:t>Typing Delay:</a:t>
            </a:r>
          </a:p>
          <a:p>
            <a:r>
              <a:rPr lang="en-GB" sz="1700"/>
              <a:t>A 50 ms delay between each character creates a realistic typing effect, allowing users to anticipate the bot's responses and making the conversation feel more interactive.</a:t>
            </a:r>
            <a:endParaRPr lang="en-ZA" sz="1700"/>
          </a:p>
        </p:txBody>
      </p:sp>
      <p:pic>
        <p:nvPicPr>
          <p:cNvPr id="5" name="Picture 4" descr="Hands on keyboard and mouse">
            <a:extLst>
              <a:ext uri="{FF2B5EF4-FFF2-40B4-BE49-F238E27FC236}">
                <a16:creationId xmlns:a16="http://schemas.microsoft.com/office/drawing/2014/main" id="{AEBB6A20-D69D-40EF-3572-01C98CC61F1D}"/>
              </a:ext>
            </a:extLst>
          </p:cNvPr>
          <p:cNvPicPr>
            <a:picLocks noChangeAspect="1"/>
          </p:cNvPicPr>
          <p:nvPr/>
        </p:nvPicPr>
        <p:blipFill>
          <a:blip r:embed="rId2"/>
          <a:srcRect l="28325" r="12274" b="-2"/>
          <a:stretch/>
        </p:blipFill>
        <p:spPr>
          <a:xfrm>
            <a:off x="6096000" y="1"/>
            <a:ext cx="6102825" cy="6858000"/>
          </a:xfrm>
          <a:prstGeom prst="rect">
            <a:avLst/>
          </a:prstGeom>
        </p:spPr>
      </p:pic>
    </p:spTree>
    <p:extLst>
      <p:ext uri="{BB962C8B-B14F-4D97-AF65-F5344CB8AC3E}">
        <p14:creationId xmlns:p14="http://schemas.microsoft.com/office/powerpoint/2010/main" val="38045980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3CB7B-F0F1-9252-7956-2F8D7C5F57A0}"/>
              </a:ext>
            </a:extLst>
          </p:cNvPr>
          <p:cNvSpPr>
            <a:spLocks noGrp="1"/>
          </p:cNvSpPr>
          <p:nvPr>
            <p:ph type="title"/>
          </p:nvPr>
        </p:nvSpPr>
        <p:spPr>
          <a:xfrm>
            <a:off x="838200" y="1748452"/>
            <a:ext cx="4974771" cy="3587786"/>
          </a:xfrm>
        </p:spPr>
        <p:txBody>
          <a:bodyPr>
            <a:normAutofit/>
          </a:bodyPr>
          <a:lstStyle/>
          <a:p>
            <a:pPr algn="ctr"/>
            <a:r>
              <a:rPr lang="en-ZA" b="1">
                <a:solidFill>
                  <a:schemeClr val="bg1"/>
                </a:solidFill>
              </a:rPr>
              <a:t>Response Logic</a:t>
            </a:r>
            <a:br>
              <a:rPr lang="en-ZA">
                <a:solidFill>
                  <a:schemeClr val="bg1"/>
                </a:solidFill>
              </a:rPr>
            </a:br>
            <a:endParaRPr lang="en-ZA">
              <a:solidFill>
                <a:schemeClr val="bg1"/>
              </a:solidFill>
            </a:endParaRPr>
          </a:p>
        </p:txBody>
      </p:sp>
      <p:grpSp>
        <p:nvGrpSpPr>
          <p:cNvPr id="36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6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65"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6"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67"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8"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9"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2B0A84CF-A4C9-9B6D-BEB8-EC22847E8852}"/>
              </a:ext>
            </a:extLst>
          </p:cNvPr>
          <p:cNvSpPr>
            <a:spLocks noGrp="1"/>
          </p:cNvSpPr>
          <p:nvPr>
            <p:ph idx="1"/>
          </p:nvPr>
        </p:nvSpPr>
        <p:spPr>
          <a:xfrm>
            <a:off x="6477270" y="1130846"/>
            <a:ext cx="4974771" cy="4351338"/>
          </a:xfrm>
        </p:spPr>
        <p:txBody>
          <a:bodyPr>
            <a:normAutofit/>
          </a:bodyPr>
          <a:lstStyle/>
          <a:p>
            <a:endParaRPr lang="en-GB" sz="2000">
              <a:solidFill>
                <a:schemeClr val="bg1"/>
              </a:solidFill>
            </a:endParaRPr>
          </a:p>
          <a:p>
            <a:pPr marL="0" indent="0">
              <a:buNone/>
            </a:pPr>
            <a:r>
              <a:rPr lang="en-GB" sz="2000">
                <a:solidFill>
                  <a:schemeClr val="bg1"/>
                </a:solidFill>
              </a:rPr>
              <a:t> </a:t>
            </a:r>
            <a:r>
              <a:rPr lang="en-GB" sz="2000" b="1" u="sng">
                <a:solidFill>
                  <a:schemeClr val="bg1"/>
                </a:solidFill>
              </a:rPr>
              <a:t>GetBasicResponse Method:</a:t>
            </a:r>
          </a:p>
          <a:p>
            <a:r>
              <a:rPr lang="en-GB" sz="2000">
                <a:solidFill>
                  <a:schemeClr val="bg1"/>
                </a:solidFill>
              </a:rPr>
              <a:t>This method analyzes the user’s input and determines the appropriate response based on predefined keywords and phrases. It allows the bot to provide relevant information on various cybersecurity topics.</a:t>
            </a:r>
          </a:p>
          <a:p>
            <a:pPr marL="0" indent="0">
              <a:buNone/>
            </a:pPr>
            <a:r>
              <a:rPr lang="en-GB" sz="2000">
                <a:solidFill>
                  <a:schemeClr val="bg1"/>
                </a:solidFill>
              </a:rPr>
              <a:t> </a:t>
            </a:r>
            <a:r>
              <a:rPr lang="en-GB" sz="2000" b="1" u="sng">
                <a:solidFill>
                  <a:schemeClr val="bg1"/>
                </a:solidFill>
              </a:rPr>
              <a:t>Topics:</a:t>
            </a:r>
          </a:p>
          <a:p>
            <a:r>
              <a:rPr lang="en-GB" sz="2000">
                <a:solidFill>
                  <a:schemeClr val="bg1"/>
                </a:solidFill>
              </a:rPr>
              <a:t>The bot is programmed to respond to inquiries about password safety, phishing scams, malware, and more, providing users with valuable information to enhance their online security.</a:t>
            </a:r>
          </a:p>
        </p:txBody>
      </p:sp>
    </p:spTree>
    <p:extLst>
      <p:ext uri="{BB962C8B-B14F-4D97-AF65-F5344CB8AC3E}">
        <p14:creationId xmlns:p14="http://schemas.microsoft.com/office/powerpoint/2010/main" val="7338950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ed paper-craft art">
            <a:extLst>
              <a:ext uri="{FF2B5EF4-FFF2-40B4-BE49-F238E27FC236}">
                <a16:creationId xmlns:a16="http://schemas.microsoft.com/office/drawing/2014/main" id="{761DBC36-24FD-046E-D076-FF597DF7523F}"/>
              </a:ext>
            </a:extLst>
          </p:cNvPr>
          <p:cNvPicPr>
            <a:picLocks noChangeAspect="1"/>
          </p:cNvPicPr>
          <p:nvPr/>
        </p:nvPicPr>
        <p:blipFill>
          <a:blip r:embed="rId2">
            <a:alphaModFix amt="35000"/>
          </a:blip>
          <a:srcRect t="11018" b="4712"/>
          <a:stretch/>
        </p:blipFill>
        <p:spPr>
          <a:xfrm>
            <a:off x="20" y="10"/>
            <a:ext cx="12191980" cy="6857990"/>
          </a:xfrm>
          <a:prstGeom prst="rect">
            <a:avLst/>
          </a:prstGeom>
        </p:spPr>
      </p:pic>
      <p:sp>
        <p:nvSpPr>
          <p:cNvPr id="2" name="Title 1">
            <a:extLst>
              <a:ext uri="{FF2B5EF4-FFF2-40B4-BE49-F238E27FC236}">
                <a16:creationId xmlns:a16="http://schemas.microsoft.com/office/drawing/2014/main" id="{9E01A9A8-0444-8A8E-CC7E-F17DC610609C}"/>
              </a:ext>
            </a:extLst>
          </p:cNvPr>
          <p:cNvSpPr>
            <a:spLocks noGrp="1"/>
          </p:cNvSpPr>
          <p:nvPr>
            <p:ph type="title"/>
          </p:nvPr>
        </p:nvSpPr>
        <p:spPr>
          <a:xfrm>
            <a:off x="838200" y="365125"/>
            <a:ext cx="10515600" cy="1325563"/>
          </a:xfrm>
        </p:spPr>
        <p:txBody>
          <a:bodyPr>
            <a:normAutofit/>
          </a:bodyPr>
          <a:lstStyle/>
          <a:p>
            <a:r>
              <a:rPr lang="en-ZA">
                <a:solidFill>
                  <a:srgbClr val="FFFFFF"/>
                </a:solidFill>
              </a:rPr>
              <a:t> </a:t>
            </a:r>
            <a:r>
              <a:rPr lang="en-ZA" b="1" u="sng">
                <a:solidFill>
                  <a:srgbClr val="FFFFFF"/>
                </a:solidFill>
              </a:rPr>
              <a:t>Colorful Output</a:t>
            </a:r>
          </a:p>
        </p:txBody>
      </p:sp>
      <p:sp>
        <p:nvSpPr>
          <p:cNvPr id="3" name="Content Placeholder 2">
            <a:extLst>
              <a:ext uri="{FF2B5EF4-FFF2-40B4-BE49-F238E27FC236}">
                <a16:creationId xmlns:a16="http://schemas.microsoft.com/office/drawing/2014/main" id="{A15D520E-5C21-4F6A-C2C6-46C05235D709}"/>
              </a:ext>
            </a:extLst>
          </p:cNvPr>
          <p:cNvSpPr>
            <a:spLocks noGrp="1"/>
          </p:cNvSpPr>
          <p:nvPr>
            <p:ph idx="1"/>
          </p:nvPr>
        </p:nvSpPr>
        <p:spPr>
          <a:xfrm>
            <a:off x="838200" y="1825625"/>
            <a:ext cx="10515600" cy="4351338"/>
          </a:xfrm>
        </p:spPr>
        <p:txBody>
          <a:bodyPr>
            <a:normAutofit/>
          </a:bodyPr>
          <a:lstStyle/>
          <a:p>
            <a:pPr marL="0" indent="0">
              <a:buNone/>
            </a:pPr>
            <a:r>
              <a:rPr lang="en-GB">
                <a:solidFill>
                  <a:srgbClr val="FFFFFF"/>
                </a:solidFill>
              </a:rPr>
              <a:t>  </a:t>
            </a:r>
            <a:r>
              <a:rPr lang="en-GB" b="1" u="sng">
                <a:solidFill>
                  <a:srgbClr val="FFFFFF"/>
                </a:solidFill>
              </a:rPr>
              <a:t>Text Color Management:</a:t>
            </a:r>
          </a:p>
          <a:p>
            <a:r>
              <a:rPr lang="en-GB">
                <a:solidFill>
                  <a:srgbClr val="FFFFFF"/>
                </a:solidFill>
              </a:rPr>
              <a:t>The bot utilizes different colors for its responses, enhancing readability and making the conversation visually appealing. This color-coding helps users easily distinguish between their input and the bot's replies.</a:t>
            </a:r>
          </a:p>
          <a:p>
            <a:pPr marL="0" indent="0">
              <a:buNone/>
            </a:pPr>
            <a:r>
              <a:rPr lang="en-GB">
                <a:solidFill>
                  <a:srgbClr val="FFFFFF"/>
                </a:solidFill>
              </a:rPr>
              <a:t> </a:t>
            </a:r>
            <a:r>
              <a:rPr lang="en-GB" b="1" u="sng">
                <a:solidFill>
                  <a:srgbClr val="FFFFFF"/>
                </a:solidFill>
              </a:rPr>
              <a:t>User Feedback:</a:t>
            </a:r>
          </a:p>
          <a:p>
            <a:r>
              <a:rPr lang="en-GB">
                <a:solidFill>
                  <a:srgbClr val="FFFFFF"/>
                </a:solidFill>
              </a:rPr>
              <a:t>By using color-coded responses, the bot creates a more engaging experience, encouraging users to interact and ask more questions.</a:t>
            </a:r>
            <a:endParaRPr lang="en-ZA">
              <a:solidFill>
                <a:srgbClr val="FFFFFF"/>
              </a:solidFill>
            </a:endParaRPr>
          </a:p>
        </p:txBody>
      </p:sp>
    </p:spTree>
    <p:extLst>
      <p:ext uri="{BB962C8B-B14F-4D97-AF65-F5344CB8AC3E}">
        <p14:creationId xmlns:p14="http://schemas.microsoft.com/office/powerpoint/2010/main" val="3808906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Multi-coloured lights blurred into a curve pattern">
            <a:extLst>
              <a:ext uri="{FF2B5EF4-FFF2-40B4-BE49-F238E27FC236}">
                <a16:creationId xmlns:a16="http://schemas.microsoft.com/office/drawing/2014/main" id="{61A67F40-3645-8BD3-3D88-6DC03297C3E2}"/>
              </a:ext>
            </a:extLst>
          </p:cNvPr>
          <p:cNvPicPr>
            <a:picLocks noChangeAspect="1"/>
          </p:cNvPicPr>
          <p:nvPr/>
        </p:nvPicPr>
        <p:blipFill>
          <a:blip r:embed="rId2">
            <a:alphaModFix amt="35000"/>
          </a:blip>
          <a:srcRect t="781" b="23968"/>
          <a:stretch/>
        </p:blipFill>
        <p:spPr>
          <a:xfrm>
            <a:off x="20" y="10"/>
            <a:ext cx="12191980" cy="6857990"/>
          </a:xfrm>
          <a:prstGeom prst="rect">
            <a:avLst/>
          </a:prstGeom>
        </p:spPr>
      </p:pic>
      <p:sp>
        <p:nvSpPr>
          <p:cNvPr id="2" name="Title 1">
            <a:extLst>
              <a:ext uri="{FF2B5EF4-FFF2-40B4-BE49-F238E27FC236}">
                <a16:creationId xmlns:a16="http://schemas.microsoft.com/office/drawing/2014/main" id="{B4BFB83C-0A1F-1319-0DA0-C81AE6A784B7}"/>
              </a:ext>
            </a:extLst>
          </p:cNvPr>
          <p:cNvSpPr>
            <a:spLocks noGrp="1"/>
          </p:cNvSpPr>
          <p:nvPr>
            <p:ph type="title"/>
          </p:nvPr>
        </p:nvSpPr>
        <p:spPr>
          <a:xfrm>
            <a:off x="838200" y="365125"/>
            <a:ext cx="10515600" cy="1325563"/>
          </a:xfrm>
        </p:spPr>
        <p:txBody>
          <a:bodyPr>
            <a:normAutofit/>
          </a:bodyPr>
          <a:lstStyle/>
          <a:p>
            <a:r>
              <a:rPr lang="en-ZA" b="1">
                <a:solidFill>
                  <a:srgbClr val="FFFFFF"/>
                </a:solidFill>
              </a:rPr>
              <a:t>ASCII Art Display</a:t>
            </a:r>
            <a:br>
              <a:rPr lang="en-ZA">
                <a:solidFill>
                  <a:srgbClr val="FFFFFF"/>
                </a:solidFill>
              </a:rPr>
            </a:br>
            <a:endParaRPr lang="en-ZA">
              <a:solidFill>
                <a:srgbClr val="FFFFFF"/>
              </a:solidFill>
            </a:endParaRPr>
          </a:p>
        </p:txBody>
      </p:sp>
      <p:sp>
        <p:nvSpPr>
          <p:cNvPr id="3" name="Content Placeholder 2">
            <a:extLst>
              <a:ext uri="{FF2B5EF4-FFF2-40B4-BE49-F238E27FC236}">
                <a16:creationId xmlns:a16="http://schemas.microsoft.com/office/drawing/2014/main" id="{B1A0B9E5-6664-6F80-11EC-4D77AD3D7E3F}"/>
              </a:ext>
            </a:extLst>
          </p:cNvPr>
          <p:cNvSpPr>
            <a:spLocks noGrp="1"/>
          </p:cNvSpPr>
          <p:nvPr>
            <p:ph idx="1"/>
          </p:nvPr>
        </p:nvSpPr>
        <p:spPr>
          <a:xfrm>
            <a:off x="838200" y="1825625"/>
            <a:ext cx="10515600" cy="4351338"/>
          </a:xfrm>
        </p:spPr>
        <p:txBody>
          <a:bodyPr>
            <a:normAutofit/>
          </a:bodyPr>
          <a:lstStyle/>
          <a:p>
            <a:endParaRPr lang="en-GB">
              <a:solidFill>
                <a:srgbClr val="FFFFFF"/>
              </a:solidFill>
            </a:endParaRPr>
          </a:p>
          <a:p>
            <a:pPr marL="0" indent="0">
              <a:buNone/>
            </a:pPr>
            <a:r>
              <a:rPr lang="en-GB" b="1" u="sng">
                <a:solidFill>
                  <a:srgbClr val="FFFFFF"/>
                </a:solidFill>
              </a:rPr>
              <a:t> DisplayCyberDroidAscii Method:</a:t>
            </a:r>
          </a:p>
          <a:p>
            <a:r>
              <a:rPr lang="en-GB">
                <a:solidFill>
                  <a:srgbClr val="FFFFFF"/>
                </a:solidFill>
              </a:rPr>
              <a:t>This method is responsible for displaying colorful ASCII art that represents the CyberSecurityBot. It runs in a separate thread, ensuring that the visual display does not interrupt the conversation.</a:t>
            </a:r>
          </a:p>
          <a:p>
            <a:pPr marL="0" indent="0">
              <a:buNone/>
            </a:pPr>
            <a:r>
              <a:rPr lang="en-GB" b="1" u="sng">
                <a:solidFill>
                  <a:srgbClr val="FFFFFF"/>
                </a:solidFill>
              </a:rPr>
              <a:t> Rainbow Effect:</a:t>
            </a:r>
          </a:p>
          <a:p>
            <a:r>
              <a:rPr lang="en-GB">
                <a:solidFill>
                  <a:srgbClr val="FFFFFF"/>
                </a:solidFill>
              </a:rPr>
              <a:t>Each character of the ASCII art is displayed in a different color, creating a vibrant and eye-catching effect that enhances the overall user experience.</a:t>
            </a:r>
            <a:endParaRPr lang="en-ZA">
              <a:solidFill>
                <a:srgbClr val="FFFFFF"/>
              </a:solidFill>
            </a:endParaRPr>
          </a:p>
        </p:txBody>
      </p:sp>
    </p:spTree>
    <p:extLst>
      <p:ext uri="{BB962C8B-B14F-4D97-AF65-F5344CB8AC3E}">
        <p14:creationId xmlns:p14="http://schemas.microsoft.com/office/powerpoint/2010/main" val="96554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997</TotalTime>
  <Words>777</Words>
  <Application>Microsoft Office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Welcome to my Cyber   Droid  Code Presentation</vt:lpstr>
      <vt:lpstr>Code Structure</vt:lpstr>
      <vt:lpstr>   Main Method Overview </vt:lpstr>
      <vt:lpstr>User Interaction </vt:lpstr>
      <vt:lpstr> Main Conversation Loop </vt:lpstr>
      <vt:lpstr>Simulated Typing Effect </vt:lpstr>
      <vt:lpstr>Response Logic </vt:lpstr>
      <vt:lpstr> Colorful Output</vt:lpstr>
      <vt:lpstr>ASCII Art Display </vt:lpstr>
      <vt:lpstr>Error Handling </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Tamar Phago</dc:creator>
  <cp:lastModifiedBy>Neo Mashigo</cp:lastModifiedBy>
  <cp:revision>3</cp:revision>
  <dcterms:created xsi:type="dcterms:W3CDTF">2025-04-03T18:45:37Z</dcterms:created>
  <dcterms:modified xsi:type="dcterms:W3CDTF">2025-04-04T14:03:28Z</dcterms:modified>
</cp:coreProperties>
</file>